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9" r:id="rId3"/>
    <p:sldMasterId id="2147483672" r:id="rId4"/>
  </p:sldMasterIdLst>
  <p:notesMasterIdLst>
    <p:notesMasterId r:id="rId21"/>
  </p:notesMasterIdLst>
  <p:sldIdLst>
    <p:sldId id="256" r:id="rId5"/>
    <p:sldId id="258" r:id="rId6"/>
    <p:sldId id="273" r:id="rId7"/>
    <p:sldId id="271" r:id="rId8"/>
    <p:sldId id="274" r:id="rId9"/>
    <p:sldId id="276" r:id="rId10"/>
    <p:sldId id="277" r:id="rId11"/>
    <p:sldId id="278" r:id="rId12"/>
    <p:sldId id="279" r:id="rId13"/>
    <p:sldId id="285" r:id="rId14"/>
    <p:sldId id="283" r:id="rId15"/>
    <p:sldId id="280" r:id="rId16"/>
    <p:sldId id="281" r:id="rId17"/>
    <p:sldId id="282" r:id="rId18"/>
    <p:sldId id="284" r:id="rId19"/>
    <p:sldId id="270" r:id="rId20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>
      <p:cViewPr varScale="1">
        <p:scale>
          <a:sx n="83" d="100"/>
          <a:sy n="83" d="100"/>
        </p:scale>
        <p:origin x="126" y="24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1876-D811-4F8C-9426-C103805DBD9B}" type="datetimeFigureOut">
              <a:rPr lang="zh-TW" altLang="en-US" smtClean="0"/>
              <a:t>2018/3/20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2A92B-7530-4269-8452-4093D322A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26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E001D-BCED-4FB7-AC4D-DEDC8E8AD10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C09AE-B752-4122-9FC6-27714A8912AA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4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B9889-F8C2-4FC8-955E-A60914E0577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7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C31A5-CEE6-4FE0-9E06-213D9D5BD73A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4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D7575-108F-44F4-A9A6-510285533D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944AF4-65CC-4830-A83C-280F173AF566}" type="slidenum">
              <a:rPr lang="en-US" altLang="zh-TW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36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944AF4-65CC-4830-A83C-280F173AF566}" type="slidenum">
              <a:rPr lang="en-US" altLang="zh-TW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1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944AF4-65CC-4830-A83C-280F173AF566}" type="slidenum">
              <a:rPr lang="en-US" altLang="zh-TW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94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944AF4-65CC-4830-A83C-280F173AF566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46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b="1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26D49-0100-4905-B744-8ECEFE95CCEB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3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6F3CF-E342-473D-9658-AF236DC7293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8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DB9FC7-6577-4421-9915-17866EC8E94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50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12028"/>
            <a:ext cx="10363200" cy="71419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FreightSans Pro Light"/>
                <a:cs typeface="Freight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1057107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267">
                <a:solidFill>
                  <a:srgbClr val="FFFFFF"/>
                </a:solidFill>
                <a:latin typeface="FreightSans Pro Light"/>
                <a:cs typeface="FreightSans Pro 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97D81A5B-DF0A-4D6C-AED1-18E574DB1B07}" type="datetimeFigureOut">
              <a:rPr lang="en-US" altLang="zh-TW"/>
              <a:pPr/>
              <a:t>3/20/2018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5F79EA7C-CE79-488C-8A75-757D4CE3B2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12028"/>
            <a:ext cx="10363200" cy="714192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1057107"/>
            <a:ext cx="8534400" cy="4709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267" b="0" i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6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12028"/>
            <a:ext cx="10363200" cy="71419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FreightSans Pro Light"/>
                <a:cs typeface="Freight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1057107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267">
                <a:solidFill>
                  <a:srgbClr val="FFFFFF"/>
                </a:solidFill>
                <a:latin typeface="FreightSans Pro Light"/>
                <a:cs typeface="FreightSans Pro 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97D81A5B-DF0A-4D6C-AED1-18E574DB1B07}" type="datetimeFigureOut">
              <a:rPr lang="en-US" altLang="zh-TW"/>
              <a:pPr/>
              <a:t>3/20/2018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5F79EA7C-CE79-488C-8A75-757D4CE3B2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7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139" y="3206483"/>
            <a:ext cx="5995720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1" y="6460067"/>
            <a:ext cx="1388533" cy="4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fontAlgn="base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g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1" y="6460067"/>
            <a:ext cx="1388533" cy="4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defTabSz="609585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g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1" y="6460067"/>
            <a:ext cx="1388533" cy="4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ctr" defTabSz="609585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47" Type="http://schemas.openxmlformats.org/officeDocument/2006/relationships/image" Target="../media/image102.png"/><Relationship Id="rId50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9" Type="http://schemas.openxmlformats.org/officeDocument/2006/relationships/image" Target="../media/image84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49" Type="http://schemas.openxmlformats.org/officeDocument/2006/relationships/image" Target="../media/image104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4" Type="http://schemas.openxmlformats.org/officeDocument/2006/relationships/image" Target="../media/image99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48" Type="http://schemas.openxmlformats.org/officeDocument/2006/relationships/image" Target="../media/image103.png"/><Relationship Id="rId8" Type="http://schemas.openxmlformats.org/officeDocument/2006/relationships/image" Target="../media/image63.png"/><Relationship Id="rId51" Type="http://schemas.openxmlformats.org/officeDocument/2006/relationships/image" Target="../media/image105.jpg"/><Relationship Id="rId3" Type="http://schemas.openxmlformats.org/officeDocument/2006/relationships/image" Target="../media/image58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0" Type="http://schemas.openxmlformats.org/officeDocument/2006/relationships/image" Target="../media/image75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6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7.png"/><Relationship Id="rId5" Type="http://schemas.openxmlformats.org/officeDocument/2006/relationships/image" Target="../media/image111.png"/><Relationship Id="rId4" Type="http://schemas.openxmlformats.org/officeDocument/2006/relationships/image" Target="../media/image10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38.jp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0868" y="2075021"/>
            <a:ext cx="11228732" cy="90152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lang="en-US" sz="3400" b="1" spc="-40" dirty="0" smtClean="0">
                <a:solidFill>
                  <a:srgbClr val="1E1D1D"/>
                </a:solidFill>
                <a:latin typeface="Arial"/>
                <a:cs typeface="Arial"/>
              </a:rPr>
              <a:t>           </a:t>
            </a:r>
            <a:r>
              <a:rPr lang="en-US" sz="3400" spc="-260" dirty="0" smtClean="0">
                <a:solidFill>
                  <a:srgbClr val="1E1D1D"/>
                </a:solidFill>
              </a:rPr>
              <a:t>Syndication </a:t>
            </a:r>
            <a:r>
              <a:rPr lang="en-US" sz="3400" spc="-260" dirty="0" smtClean="0">
                <a:solidFill>
                  <a:srgbClr val="1E1D1D"/>
                </a:solidFill>
              </a:rPr>
              <a:t>Promotion </a:t>
            </a:r>
            <a:r>
              <a:rPr sz="3400" spc="-245" dirty="0" smtClean="0">
                <a:solidFill>
                  <a:srgbClr val="1E1D1D"/>
                </a:solidFill>
              </a:rPr>
              <a:t>Playbook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2100" spc="-180" dirty="0" smtClean="0">
                <a:solidFill>
                  <a:srgbClr val="858383"/>
                </a:solidFill>
              </a:rPr>
              <a:t>                  </a:t>
            </a:r>
            <a:r>
              <a:rPr sz="2100" spc="-180" dirty="0" smtClean="0">
                <a:solidFill>
                  <a:srgbClr val="858383"/>
                </a:solidFill>
              </a:rPr>
              <a:t>Get </a:t>
            </a:r>
            <a:r>
              <a:rPr sz="2100" spc="-110" dirty="0">
                <a:solidFill>
                  <a:srgbClr val="858383"/>
                </a:solidFill>
              </a:rPr>
              <a:t>up </a:t>
            </a:r>
            <a:r>
              <a:rPr sz="2100" spc="-114" dirty="0">
                <a:solidFill>
                  <a:srgbClr val="858383"/>
                </a:solidFill>
              </a:rPr>
              <a:t>to </a:t>
            </a:r>
            <a:r>
              <a:rPr sz="2100" spc="-90" dirty="0">
                <a:solidFill>
                  <a:srgbClr val="858383"/>
                </a:solidFill>
              </a:rPr>
              <a:t>speed </a:t>
            </a:r>
            <a:r>
              <a:rPr sz="2100" spc="-114" dirty="0">
                <a:solidFill>
                  <a:srgbClr val="858383"/>
                </a:solidFill>
              </a:rPr>
              <a:t>with </a:t>
            </a:r>
            <a:r>
              <a:rPr sz="2100" spc="-125" dirty="0">
                <a:solidFill>
                  <a:srgbClr val="858383"/>
                </a:solidFill>
              </a:rPr>
              <a:t>the </a:t>
            </a:r>
            <a:r>
              <a:rPr sz="2100" spc="-170" dirty="0">
                <a:solidFill>
                  <a:srgbClr val="858383"/>
                </a:solidFill>
              </a:rPr>
              <a:t>SHOP </a:t>
            </a:r>
            <a:r>
              <a:rPr sz="2100" spc="-80" dirty="0">
                <a:solidFill>
                  <a:srgbClr val="858383"/>
                </a:solidFill>
              </a:rPr>
              <a:t>Local</a:t>
            </a:r>
            <a:r>
              <a:rPr sz="2100" spc="-509" dirty="0">
                <a:solidFill>
                  <a:srgbClr val="858383"/>
                </a:solidFill>
              </a:rPr>
              <a:t> </a:t>
            </a:r>
            <a:r>
              <a:rPr sz="2100" spc="-145" dirty="0">
                <a:solidFill>
                  <a:srgbClr val="858383"/>
                </a:solidFill>
              </a:rPr>
              <a:t>&amp; </a:t>
            </a:r>
            <a:r>
              <a:rPr lang="en-US" sz="2100" spc="-175" dirty="0" smtClean="0">
                <a:solidFill>
                  <a:srgbClr val="858383"/>
                </a:solidFill>
              </a:rPr>
              <a:t>Syndication Partners’ platform</a:t>
            </a:r>
            <a:r>
              <a:rPr sz="2100" spc="-125" dirty="0" smtClean="0">
                <a:solidFill>
                  <a:srgbClr val="858383"/>
                </a:solidFill>
              </a:rPr>
              <a:t>.</a:t>
            </a:r>
            <a:endParaRPr sz="2100" dirty="0"/>
          </a:p>
        </p:txBody>
      </p:sp>
      <p:sp>
        <p:nvSpPr>
          <p:cNvPr id="9" name="object 9"/>
          <p:cNvSpPr/>
          <p:nvPr/>
        </p:nvSpPr>
        <p:spPr>
          <a:xfrm>
            <a:off x="812800" y="1072730"/>
            <a:ext cx="8940800" cy="0"/>
          </a:xfrm>
          <a:custGeom>
            <a:avLst/>
            <a:gdLst/>
            <a:ahLst/>
            <a:cxnLst/>
            <a:rect l="l" t="t" r="r" b="b"/>
            <a:pathLst>
              <a:path w="8940800">
                <a:moveTo>
                  <a:pt x="0" y="0"/>
                </a:moveTo>
                <a:lnTo>
                  <a:pt x="89408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04906"/>
            <a:ext cx="12192000" cy="2753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6192625"/>
            <a:ext cx="10833100" cy="0"/>
          </a:xfrm>
          <a:custGeom>
            <a:avLst/>
            <a:gdLst/>
            <a:ahLst/>
            <a:cxnLst/>
            <a:rect l="l" t="t" r="r" b="b"/>
            <a:pathLst>
              <a:path w="10833100">
                <a:moveTo>
                  <a:pt x="0" y="0"/>
                </a:moveTo>
                <a:lnTo>
                  <a:pt x="10833100" y="0"/>
                </a:lnTo>
              </a:path>
            </a:pathLst>
          </a:custGeom>
          <a:ln w="6350">
            <a:solidFill>
              <a:srgbClr val="FFFF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055" y="309567"/>
            <a:ext cx="2122019" cy="763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1866"/>
            <a:ext cx="2167467" cy="21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6896"/>
            <a:ext cx="12192000" cy="5731510"/>
          </a:xfrm>
          <a:custGeom>
            <a:avLst/>
            <a:gdLst/>
            <a:ahLst/>
            <a:cxnLst/>
            <a:rect l="l" t="t" r="r" b="b"/>
            <a:pathLst>
              <a:path w="12192000" h="5731509">
                <a:moveTo>
                  <a:pt x="0" y="5731103"/>
                </a:moveTo>
                <a:lnTo>
                  <a:pt x="12192000" y="5731103"/>
                </a:lnTo>
                <a:lnTo>
                  <a:pt x="12192000" y="0"/>
                </a:lnTo>
                <a:lnTo>
                  <a:pt x="0" y="0"/>
                </a:lnTo>
                <a:lnTo>
                  <a:pt x="0" y="5731103"/>
                </a:lnTo>
                <a:close/>
              </a:path>
            </a:pathLst>
          </a:custGeom>
          <a:solidFill>
            <a:srgbClr val="EC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5796" y="1457566"/>
            <a:ext cx="9459595" cy="5299075"/>
          </a:xfrm>
          <a:custGeom>
            <a:avLst/>
            <a:gdLst/>
            <a:ahLst/>
            <a:cxnLst/>
            <a:rect l="l" t="t" r="r" b="b"/>
            <a:pathLst>
              <a:path w="9459595" h="5299075">
                <a:moveTo>
                  <a:pt x="0" y="0"/>
                </a:moveTo>
                <a:lnTo>
                  <a:pt x="9459468" y="0"/>
                </a:lnTo>
                <a:lnTo>
                  <a:pt x="9459468" y="5298948"/>
                </a:lnTo>
                <a:lnTo>
                  <a:pt x="0" y="52989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406" y="1524000"/>
            <a:ext cx="9143365" cy="4980305"/>
          </a:xfrm>
          <a:custGeom>
            <a:avLst/>
            <a:gdLst/>
            <a:ahLst/>
            <a:cxnLst/>
            <a:rect l="l" t="t" r="r" b="b"/>
            <a:pathLst>
              <a:path w="9143365" h="4980305">
                <a:moveTo>
                  <a:pt x="9109951" y="0"/>
                </a:moveTo>
                <a:lnTo>
                  <a:pt x="33235" y="0"/>
                </a:lnTo>
                <a:lnTo>
                  <a:pt x="14021" y="519"/>
                </a:lnTo>
                <a:lnTo>
                  <a:pt x="4154" y="4154"/>
                </a:lnTo>
                <a:lnTo>
                  <a:pt x="519" y="14021"/>
                </a:lnTo>
                <a:lnTo>
                  <a:pt x="0" y="33235"/>
                </a:lnTo>
                <a:lnTo>
                  <a:pt x="0" y="4947043"/>
                </a:lnTo>
                <a:lnTo>
                  <a:pt x="519" y="4966258"/>
                </a:lnTo>
                <a:lnTo>
                  <a:pt x="4154" y="4976125"/>
                </a:lnTo>
                <a:lnTo>
                  <a:pt x="14021" y="4979760"/>
                </a:lnTo>
                <a:lnTo>
                  <a:pt x="33235" y="4980279"/>
                </a:lnTo>
                <a:lnTo>
                  <a:pt x="9109951" y="4980279"/>
                </a:lnTo>
                <a:lnTo>
                  <a:pt x="9129165" y="4979760"/>
                </a:lnTo>
                <a:lnTo>
                  <a:pt x="9139032" y="4976125"/>
                </a:lnTo>
                <a:lnTo>
                  <a:pt x="9142667" y="4966258"/>
                </a:lnTo>
                <a:lnTo>
                  <a:pt x="9143187" y="4947043"/>
                </a:lnTo>
                <a:lnTo>
                  <a:pt x="9143187" y="33235"/>
                </a:lnTo>
                <a:lnTo>
                  <a:pt x="9142667" y="14021"/>
                </a:lnTo>
                <a:lnTo>
                  <a:pt x="9139032" y="4154"/>
                </a:lnTo>
                <a:lnTo>
                  <a:pt x="9129165" y="519"/>
                </a:lnTo>
                <a:lnTo>
                  <a:pt x="9109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28286" y="2664205"/>
            <a:ext cx="2757805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114" dirty="0">
                <a:latin typeface="Verdana"/>
                <a:cs typeface="Verdana"/>
              </a:rPr>
              <a:t>Consumer </a:t>
            </a:r>
            <a:r>
              <a:rPr sz="1600" spc="-100" dirty="0">
                <a:latin typeface="Verdana"/>
                <a:cs typeface="Verdana"/>
              </a:rPr>
              <a:t>pays </a:t>
            </a:r>
            <a:r>
              <a:rPr sz="1600" spc="-85" dirty="0">
                <a:latin typeface="Verdana"/>
                <a:cs typeface="Verdana"/>
              </a:rPr>
              <a:t>Merchant</a:t>
            </a:r>
            <a:r>
              <a:rPr sz="1600" spc="-245" dirty="0">
                <a:latin typeface="Verdana"/>
                <a:cs typeface="Verdana"/>
              </a:rPr>
              <a:t> </a:t>
            </a:r>
            <a:r>
              <a:rPr sz="1600" b="1" spc="50" dirty="0">
                <a:latin typeface="Arial"/>
                <a:cs typeface="Arial"/>
              </a:rPr>
              <a:t>$10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00" spc="-85" dirty="0">
                <a:latin typeface="Verdana"/>
                <a:cs typeface="Verdana"/>
              </a:rPr>
              <a:t>Merchant </a:t>
            </a:r>
            <a:r>
              <a:rPr sz="1600" spc="-100" dirty="0">
                <a:latin typeface="Verdana"/>
                <a:cs typeface="Verdana"/>
              </a:rPr>
              <a:t>pays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b="1" spc="55" dirty="0">
                <a:latin typeface="Arial"/>
                <a:cs typeface="Arial"/>
              </a:rPr>
              <a:t>$2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9632" y="5688228"/>
            <a:ext cx="2590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4" dirty="0">
                <a:latin typeface="Verdana"/>
                <a:cs typeface="Verdana"/>
              </a:rPr>
              <a:t>10% </a:t>
            </a:r>
            <a:r>
              <a:rPr sz="1600" spc="-65" dirty="0">
                <a:latin typeface="Verdana"/>
                <a:cs typeface="Verdana"/>
              </a:rPr>
              <a:t>cash </a:t>
            </a:r>
            <a:r>
              <a:rPr sz="1600" spc="-75" dirty="0">
                <a:latin typeface="Verdana"/>
                <a:cs typeface="Verdana"/>
              </a:rPr>
              <a:t>back </a:t>
            </a:r>
            <a:r>
              <a:rPr sz="1600" spc="-90" dirty="0">
                <a:latin typeface="Verdana"/>
                <a:cs typeface="Verdana"/>
              </a:rPr>
              <a:t>to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105" dirty="0">
                <a:latin typeface="Verdana"/>
                <a:cs typeface="Verdana"/>
              </a:rPr>
              <a:t>consumer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0342" y="5728868"/>
            <a:ext cx="3839058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970" marR="5080" indent="-1905">
              <a:lnSpc>
                <a:spcPts val="1820"/>
              </a:lnSpc>
              <a:spcBef>
                <a:spcPts val="240"/>
              </a:spcBef>
            </a:pPr>
            <a:r>
              <a:rPr sz="1600" spc="-215" dirty="0">
                <a:latin typeface="Verdana"/>
                <a:cs typeface="Verdana"/>
              </a:rPr>
              <a:t>10% </a:t>
            </a:r>
            <a:r>
              <a:rPr sz="1600" spc="-100" dirty="0">
                <a:latin typeface="Verdana"/>
                <a:cs typeface="Verdana"/>
              </a:rPr>
              <a:t>Cost </a:t>
            </a:r>
            <a:r>
              <a:rPr sz="1600" spc="-85" dirty="0">
                <a:latin typeface="Verdana"/>
                <a:cs typeface="Verdana"/>
              </a:rPr>
              <a:t>Per </a:t>
            </a:r>
            <a:r>
              <a:rPr sz="1600" spc="-120" dirty="0">
                <a:latin typeface="Verdana"/>
                <a:cs typeface="Verdana"/>
              </a:rPr>
              <a:t>Revenue </a:t>
            </a:r>
            <a:r>
              <a:rPr sz="1600" spc="-195" dirty="0">
                <a:latin typeface="Verdana"/>
                <a:cs typeface="Verdana"/>
              </a:rPr>
              <a:t>(CPR</a:t>
            </a:r>
            <a:r>
              <a:rPr sz="2400" spc="-292" baseline="13888" dirty="0">
                <a:latin typeface="Arial Black"/>
                <a:cs typeface="Arial Black"/>
              </a:rPr>
              <a:t>™</a:t>
            </a:r>
            <a:r>
              <a:rPr sz="1600" spc="-195" dirty="0">
                <a:latin typeface="Verdana"/>
                <a:cs typeface="Verdana"/>
              </a:rPr>
              <a:t>) </a:t>
            </a:r>
            <a:r>
              <a:rPr sz="1600" spc="-55" dirty="0">
                <a:latin typeface="Verdana"/>
                <a:cs typeface="Verdana"/>
              </a:rPr>
              <a:t>is </a:t>
            </a:r>
            <a:r>
              <a:rPr sz="1600" spc="-70" dirty="0">
                <a:latin typeface="Verdana"/>
                <a:cs typeface="Verdana"/>
              </a:rPr>
              <a:t>split  </a:t>
            </a:r>
            <a:r>
              <a:rPr sz="1600" spc="-140" dirty="0">
                <a:latin typeface="Verdana"/>
                <a:cs typeface="Verdana"/>
              </a:rPr>
              <a:t>by </a:t>
            </a:r>
            <a:r>
              <a:rPr sz="1600" spc="-130" dirty="0">
                <a:latin typeface="Verdana"/>
                <a:cs typeface="Verdana"/>
              </a:rPr>
              <a:t>SHOP </a:t>
            </a:r>
            <a:r>
              <a:rPr sz="1600" spc="-80" dirty="0">
                <a:latin typeface="Verdana"/>
                <a:cs typeface="Verdana"/>
              </a:rPr>
              <a:t>Local, </a:t>
            </a:r>
            <a:r>
              <a:rPr sz="1600" spc="-229" dirty="0" smtClean="0">
                <a:latin typeface="Verdana"/>
                <a:cs typeface="Verdana"/>
              </a:rPr>
              <a:t>Empyr</a:t>
            </a:r>
            <a:r>
              <a:rPr lang="en-US" sz="1600" spc="-229" dirty="0" smtClean="0">
                <a:latin typeface="Verdana"/>
                <a:cs typeface="Verdana"/>
              </a:rPr>
              <a:t> </a:t>
            </a:r>
            <a:r>
              <a:rPr sz="1600" spc="-229" dirty="0" smtClean="0">
                <a:latin typeface="Verdana"/>
                <a:cs typeface="Verdana"/>
              </a:rPr>
              <a:t> </a:t>
            </a:r>
            <a:r>
              <a:rPr sz="1600" spc="-110" dirty="0">
                <a:latin typeface="Verdana"/>
                <a:cs typeface="Verdana"/>
              </a:rPr>
              <a:t>&amp;</a:t>
            </a:r>
            <a:r>
              <a:rPr sz="1600" spc="-225" dirty="0">
                <a:latin typeface="Verdana"/>
                <a:cs typeface="Verdana"/>
              </a:rPr>
              <a:t> </a:t>
            </a:r>
            <a:r>
              <a:rPr lang="en-US" sz="1600" spc="-225" dirty="0" smtClean="0">
                <a:latin typeface="Verdana"/>
                <a:cs typeface="Verdana"/>
              </a:rPr>
              <a:t> </a:t>
            </a:r>
            <a:r>
              <a:rPr lang="en-US" sz="1600" spc="-75" dirty="0" smtClean="0">
                <a:latin typeface="Verdana"/>
                <a:cs typeface="Verdana"/>
              </a:rPr>
              <a:t>Syndication Partner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3002" y="2097824"/>
            <a:ext cx="711835" cy="471805"/>
          </a:xfrm>
          <a:custGeom>
            <a:avLst/>
            <a:gdLst/>
            <a:ahLst/>
            <a:cxnLst/>
            <a:rect l="l" t="t" r="r" b="b"/>
            <a:pathLst>
              <a:path w="711834" h="471805">
                <a:moveTo>
                  <a:pt x="665518" y="0"/>
                </a:moveTo>
                <a:lnTo>
                  <a:pt x="46139" y="0"/>
                </a:lnTo>
                <a:lnTo>
                  <a:pt x="28208" y="3637"/>
                </a:lnTo>
                <a:lnTo>
                  <a:pt x="13539" y="13557"/>
                </a:lnTo>
                <a:lnTo>
                  <a:pt x="3635" y="28267"/>
                </a:lnTo>
                <a:lnTo>
                  <a:pt x="0" y="46278"/>
                </a:lnTo>
                <a:lnTo>
                  <a:pt x="0" y="425107"/>
                </a:lnTo>
                <a:lnTo>
                  <a:pt x="3624" y="443121"/>
                </a:lnTo>
                <a:lnTo>
                  <a:pt x="13511" y="457827"/>
                </a:lnTo>
                <a:lnTo>
                  <a:pt x="28176" y="467739"/>
                </a:lnTo>
                <a:lnTo>
                  <a:pt x="46139" y="471373"/>
                </a:lnTo>
                <a:lnTo>
                  <a:pt x="665518" y="471373"/>
                </a:lnTo>
                <a:lnTo>
                  <a:pt x="683463" y="467739"/>
                </a:lnTo>
                <a:lnTo>
                  <a:pt x="698139" y="457827"/>
                </a:lnTo>
                <a:lnTo>
                  <a:pt x="708046" y="443121"/>
                </a:lnTo>
                <a:lnTo>
                  <a:pt x="711682" y="425107"/>
                </a:lnTo>
                <a:lnTo>
                  <a:pt x="711682" y="46278"/>
                </a:lnTo>
                <a:lnTo>
                  <a:pt x="708053" y="28262"/>
                </a:lnTo>
                <a:lnTo>
                  <a:pt x="698158" y="13552"/>
                </a:lnTo>
                <a:lnTo>
                  <a:pt x="683484" y="3635"/>
                </a:lnTo>
                <a:lnTo>
                  <a:pt x="66551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1789" y="2236470"/>
            <a:ext cx="203339" cy="9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1789" y="2365870"/>
            <a:ext cx="203339" cy="2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5948" y="2056091"/>
            <a:ext cx="896619" cy="147955"/>
          </a:xfrm>
          <a:custGeom>
            <a:avLst/>
            <a:gdLst/>
            <a:ahLst/>
            <a:cxnLst/>
            <a:rect l="l" t="t" r="r" b="b"/>
            <a:pathLst>
              <a:path w="896620" h="147955">
                <a:moveTo>
                  <a:pt x="896226" y="0"/>
                </a:moveTo>
                <a:lnTo>
                  <a:pt x="304" y="0"/>
                </a:lnTo>
                <a:lnTo>
                  <a:pt x="101" y="3060"/>
                </a:lnTo>
                <a:lnTo>
                  <a:pt x="0" y="9245"/>
                </a:lnTo>
                <a:lnTo>
                  <a:pt x="7068" y="53067"/>
                </a:lnTo>
                <a:lnTo>
                  <a:pt x="26750" y="91126"/>
                </a:lnTo>
                <a:lnTo>
                  <a:pt x="56762" y="121139"/>
                </a:lnTo>
                <a:lnTo>
                  <a:pt x="94817" y="140822"/>
                </a:lnTo>
                <a:lnTo>
                  <a:pt x="138633" y="147891"/>
                </a:lnTo>
                <a:lnTo>
                  <a:pt x="168492" y="144667"/>
                </a:lnTo>
                <a:lnTo>
                  <a:pt x="196102" y="135455"/>
                </a:lnTo>
                <a:lnTo>
                  <a:pt x="220780" y="120941"/>
                </a:lnTo>
                <a:lnTo>
                  <a:pt x="241846" y="101815"/>
                </a:lnTo>
                <a:lnTo>
                  <a:pt x="859095" y="101815"/>
                </a:lnTo>
                <a:lnTo>
                  <a:pt x="869783" y="91126"/>
                </a:lnTo>
                <a:lnTo>
                  <a:pt x="889463" y="53067"/>
                </a:lnTo>
                <a:lnTo>
                  <a:pt x="896531" y="9245"/>
                </a:lnTo>
                <a:lnTo>
                  <a:pt x="896429" y="3060"/>
                </a:lnTo>
                <a:lnTo>
                  <a:pt x="896226" y="0"/>
                </a:lnTo>
                <a:close/>
              </a:path>
              <a:path w="896620" h="147955">
                <a:moveTo>
                  <a:pt x="448259" y="101815"/>
                </a:moveTo>
                <a:lnTo>
                  <a:pt x="241846" y="101815"/>
                </a:lnTo>
                <a:lnTo>
                  <a:pt x="262920" y="120941"/>
                </a:lnTo>
                <a:lnTo>
                  <a:pt x="287604" y="135455"/>
                </a:lnTo>
                <a:lnTo>
                  <a:pt x="315212" y="144667"/>
                </a:lnTo>
                <a:lnTo>
                  <a:pt x="345059" y="147891"/>
                </a:lnTo>
                <a:lnTo>
                  <a:pt x="374910" y="144667"/>
                </a:lnTo>
                <a:lnTo>
                  <a:pt x="402516" y="135455"/>
                </a:lnTo>
                <a:lnTo>
                  <a:pt x="427194" y="120941"/>
                </a:lnTo>
                <a:lnTo>
                  <a:pt x="448259" y="101815"/>
                </a:lnTo>
                <a:close/>
              </a:path>
              <a:path w="896620" h="147955">
                <a:moveTo>
                  <a:pt x="654685" y="101815"/>
                </a:moveTo>
                <a:lnTo>
                  <a:pt x="448259" y="101815"/>
                </a:lnTo>
                <a:lnTo>
                  <a:pt x="469333" y="120941"/>
                </a:lnTo>
                <a:lnTo>
                  <a:pt x="494017" y="135455"/>
                </a:lnTo>
                <a:lnTo>
                  <a:pt x="521625" y="144667"/>
                </a:lnTo>
                <a:lnTo>
                  <a:pt x="551472" y="147891"/>
                </a:lnTo>
                <a:lnTo>
                  <a:pt x="581325" y="144667"/>
                </a:lnTo>
                <a:lnTo>
                  <a:pt x="608936" y="135455"/>
                </a:lnTo>
                <a:lnTo>
                  <a:pt x="633618" y="120941"/>
                </a:lnTo>
                <a:lnTo>
                  <a:pt x="654685" y="101815"/>
                </a:lnTo>
                <a:close/>
              </a:path>
              <a:path w="896620" h="147955">
                <a:moveTo>
                  <a:pt x="859095" y="101815"/>
                </a:moveTo>
                <a:lnTo>
                  <a:pt x="654685" y="101815"/>
                </a:lnTo>
                <a:lnTo>
                  <a:pt x="675751" y="120941"/>
                </a:lnTo>
                <a:lnTo>
                  <a:pt x="700433" y="135455"/>
                </a:lnTo>
                <a:lnTo>
                  <a:pt x="728044" y="144667"/>
                </a:lnTo>
                <a:lnTo>
                  <a:pt x="757897" y="147891"/>
                </a:lnTo>
                <a:lnTo>
                  <a:pt x="801717" y="140822"/>
                </a:lnTo>
                <a:lnTo>
                  <a:pt x="839774" y="121139"/>
                </a:lnTo>
                <a:lnTo>
                  <a:pt x="859095" y="101815"/>
                </a:lnTo>
                <a:close/>
              </a:path>
            </a:pathLst>
          </a:custGeom>
          <a:solidFill>
            <a:srgbClr val="C95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2092" y="1746618"/>
            <a:ext cx="924560" cy="314325"/>
          </a:xfrm>
          <a:custGeom>
            <a:avLst/>
            <a:gdLst/>
            <a:ahLst/>
            <a:cxnLst/>
            <a:rect l="l" t="t" r="r" b="b"/>
            <a:pathLst>
              <a:path w="924559" h="314325">
                <a:moveTo>
                  <a:pt x="769772" y="0"/>
                </a:moveTo>
                <a:lnTo>
                  <a:pt x="154482" y="0"/>
                </a:lnTo>
                <a:lnTo>
                  <a:pt x="0" y="314248"/>
                </a:lnTo>
                <a:lnTo>
                  <a:pt x="924255" y="314248"/>
                </a:lnTo>
                <a:lnTo>
                  <a:pt x="769772" y="0"/>
                </a:lnTo>
                <a:close/>
              </a:path>
            </a:pathLst>
          </a:custGeom>
          <a:solidFill>
            <a:srgbClr val="E86C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4700" y="2400020"/>
            <a:ext cx="74345" cy="168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4700" y="2236470"/>
            <a:ext cx="512687" cy="388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9043" y="226112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6289" y="226112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0"/>
                </a:moveTo>
                <a:lnTo>
                  <a:pt x="4077" y="407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6352" y="25691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7" y="-27730"/>
                </a:moveTo>
                <a:lnTo>
                  <a:pt x="7" y="27744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9043" y="2261120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0" y="4127"/>
                </a:lnTo>
                <a:lnTo>
                  <a:pt x="0" y="303961"/>
                </a:lnTo>
                <a:lnTo>
                  <a:pt x="4102" y="308076"/>
                </a:lnTo>
                <a:lnTo>
                  <a:pt x="213309" y="308076"/>
                </a:lnTo>
                <a:lnTo>
                  <a:pt x="217360" y="303961"/>
                </a:lnTo>
                <a:lnTo>
                  <a:pt x="217373" y="4127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9043" y="226112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1313" y="2556027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485" y="0"/>
                </a:lnTo>
              </a:path>
            </a:pathLst>
          </a:custGeom>
          <a:ln w="18159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9043" y="2261120"/>
            <a:ext cx="112725" cy="102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9043" y="2487041"/>
            <a:ext cx="112725" cy="82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33249" y="2357245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3" y="0"/>
                </a:moveTo>
                <a:lnTo>
                  <a:pt x="37547" y="1136"/>
                </a:lnTo>
                <a:lnTo>
                  <a:pt x="18005" y="14344"/>
                </a:lnTo>
                <a:lnTo>
                  <a:pt x="4830" y="33931"/>
                </a:lnTo>
                <a:lnTo>
                  <a:pt x="0" y="57913"/>
                </a:lnTo>
                <a:lnTo>
                  <a:pt x="4830" y="81895"/>
                </a:lnTo>
                <a:lnTo>
                  <a:pt x="18005" y="101482"/>
                </a:lnTo>
                <a:lnTo>
                  <a:pt x="37547" y="114690"/>
                </a:lnTo>
                <a:lnTo>
                  <a:pt x="43158" y="115825"/>
                </a:lnTo>
                <a:lnTo>
                  <a:pt x="43163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4700" y="2190254"/>
            <a:ext cx="512687" cy="388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59043" y="2213190"/>
            <a:ext cx="471805" cy="9525"/>
          </a:xfrm>
          <a:custGeom>
            <a:avLst/>
            <a:gdLst/>
            <a:ahLst/>
            <a:cxnLst/>
            <a:rect l="l" t="t" r="r" b="b"/>
            <a:pathLst>
              <a:path w="471804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462165" y="0"/>
                </a:lnTo>
                <a:lnTo>
                  <a:pt x="467245" y="0"/>
                </a:lnTo>
                <a:lnTo>
                  <a:pt x="471373" y="412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6340" y="251724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987" y="0"/>
                </a:moveTo>
                <a:lnTo>
                  <a:pt x="0" y="403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9043" y="2213190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0" y="4127"/>
                </a:lnTo>
                <a:lnTo>
                  <a:pt x="12" y="303974"/>
                </a:lnTo>
                <a:lnTo>
                  <a:pt x="4114" y="308089"/>
                </a:lnTo>
                <a:lnTo>
                  <a:pt x="213308" y="308089"/>
                </a:lnTo>
                <a:lnTo>
                  <a:pt x="217360" y="303974"/>
                </a:lnTo>
                <a:lnTo>
                  <a:pt x="217372" y="4127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59043" y="2213190"/>
            <a:ext cx="213360" cy="9525"/>
          </a:xfrm>
          <a:custGeom>
            <a:avLst/>
            <a:gdLst/>
            <a:ahLst/>
            <a:cxnLst/>
            <a:rect l="l" t="t" r="r" b="b"/>
            <a:pathLst>
              <a:path w="213360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213258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0072" y="221149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4">
                <a:moveTo>
                  <a:pt x="0" y="0"/>
                </a:moveTo>
                <a:lnTo>
                  <a:pt x="0" y="335452"/>
                </a:lnTo>
              </a:path>
            </a:pathLst>
          </a:custGeom>
          <a:ln w="57519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9043" y="2213190"/>
            <a:ext cx="112725" cy="102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59043" y="2439123"/>
            <a:ext cx="112725" cy="821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33249" y="2309315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3" y="0"/>
                </a:moveTo>
                <a:lnTo>
                  <a:pt x="37547" y="1136"/>
                </a:lnTo>
                <a:lnTo>
                  <a:pt x="18005" y="14344"/>
                </a:lnTo>
                <a:lnTo>
                  <a:pt x="4830" y="33931"/>
                </a:lnTo>
                <a:lnTo>
                  <a:pt x="0" y="57913"/>
                </a:lnTo>
                <a:lnTo>
                  <a:pt x="4830" y="81905"/>
                </a:lnTo>
                <a:lnTo>
                  <a:pt x="18005" y="101491"/>
                </a:lnTo>
                <a:lnTo>
                  <a:pt x="37547" y="114693"/>
                </a:lnTo>
                <a:lnTo>
                  <a:pt x="43158" y="115828"/>
                </a:lnTo>
                <a:lnTo>
                  <a:pt x="43163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54700" y="2144050"/>
            <a:ext cx="512687" cy="3881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59043" y="2165273"/>
            <a:ext cx="471805" cy="9525"/>
          </a:xfrm>
          <a:custGeom>
            <a:avLst/>
            <a:gdLst/>
            <a:ahLst/>
            <a:cxnLst/>
            <a:rect l="l" t="t" r="r" b="b"/>
            <a:pathLst>
              <a:path w="471804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462165" y="0"/>
                </a:lnTo>
                <a:lnTo>
                  <a:pt x="467245" y="0"/>
                </a:lnTo>
                <a:lnTo>
                  <a:pt x="471373" y="412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26339" y="247130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33" y="0"/>
                </a:moveTo>
                <a:lnTo>
                  <a:pt x="0" y="2058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59043" y="2165273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70" y="0"/>
                </a:moveTo>
                <a:lnTo>
                  <a:pt x="4076" y="0"/>
                </a:lnTo>
                <a:lnTo>
                  <a:pt x="12" y="4114"/>
                </a:lnTo>
                <a:lnTo>
                  <a:pt x="0" y="303961"/>
                </a:lnTo>
                <a:lnTo>
                  <a:pt x="4114" y="308089"/>
                </a:lnTo>
                <a:lnTo>
                  <a:pt x="213309" y="308089"/>
                </a:lnTo>
                <a:lnTo>
                  <a:pt x="217360" y="303961"/>
                </a:lnTo>
                <a:lnTo>
                  <a:pt x="217373" y="4114"/>
                </a:lnTo>
                <a:lnTo>
                  <a:pt x="213270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59043" y="2165273"/>
            <a:ext cx="213360" cy="9525"/>
          </a:xfrm>
          <a:custGeom>
            <a:avLst/>
            <a:gdLst/>
            <a:ahLst/>
            <a:cxnLst/>
            <a:rect l="l" t="t" r="r" b="b"/>
            <a:pathLst>
              <a:path w="213360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213270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59062" y="2229654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20187"/>
                </a:lnTo>
              </a:path>
            </a:pathLst>
          </a:custGeom>
          <a:ln w="12884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5078" y="241167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968" y="0"/>
                </a:lnTo>
              </a:path>
            </a:pathLst>
          </a:custGeom>
          <a:ln w="12884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1313" y="244528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499" y="0"/>
                </a:lnTo>
              </a:path>
            </a:pathLst>
          </a:custGeom>
          <a:ln w="47968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59043" y="2165261"/>
            <a:ext cx="112725" cy="102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59043" y="2391206"/>
            <a:ext cx="112725" cy="82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33249" y="2261408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3" y="0"/>
                </a:moveTo>
                <a:lnTo>
                  <a:pt x="37547" y="1135"/>
                </a:lnTo>
                <a:lnTo>
                  <a:pt x="18005" y="14336"/>
                </a:lnTo>
                <a:lnTo>
                  <a:pt x="4830" y="33918"/>
                </a:lnTo>
                <a:lnTo>
                  <a:pt x="0" y="57903"/>
                </a:lnTo>
                <a:lnTo>
                  <a:pt x="4830" y="81890"/>
                </a:lnTo>
                <a:lnTo>
                  <a:pt x="18005" y="101477"/>
                </a:lnTo>
                <a:lnTo>
                  <a:pt x="37547" y="114682"/>
                </a:lnTo>
                <a:lnTo>
                  <a:pt x="43158" y="115817"/>
                </a:lnTo>
                <a:lnTo>
                  <a:pt x="43163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54700" y="2097835"/>
            <a:ext cx="512687" cy="388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6816" y="2119407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330" y="0"/>
                </a:lnTo>
              </a:path>
            </a:pathLst>
          </a:custGeom>
          <a:ln w="59588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26340" y="242140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975" y="0"/>
                </a:moveTo>
                <a:lnTo>
                  <a:pt x="0" y="4025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59043" y="2117344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12" y="4114"/>
                </a:lnTo>
                <a:lnTo>
                  <a:pt x="0" y="303961"/>
                </a:lnTo>
                <a:lnTo>
                  <a:pt x="4114" y="308089"/>
                </a:lnTo>
                <a:lnTo>
                  <a:pt x="213309" y="308089"/>
                </a:lnTo>
                <a:lnTo>
                  <a:pt x="217372" y="303961"/>
                </a:lnTo>
                <a:lnTo>
                  <a:pt x="217373" y="4114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9055" y="2117344"/>
            <a:ext cx="213360" cy="4445"/>
          </a:xfrm>
          <a:custGeom>
            <a:avLst/>
            <a:gdLst/>
            <a:ahLst/>
            <a:cxnLst/>
            <a:rect l="l" t="t" r="r" b="b"/>
            <a:pathLst>
              <a:path w="213360" h="4444">
                <a:moveTo>
                  <a:pt x="0" y="4114"/>
                </a:moveTo>
                <a:lnTo>
                  <a:pt x="4064" y="0"/>
                </a:lnTo>
                <a:lnTo>
                  <a:pt x="9195" y="0"/>
                </a:lnTo>
                <a:lnTo>
                  <a:pt x="213246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59043" y="2418118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59043" y="2117344"/>
            <a:ext cx="112725" cy="102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9043" y="2343276"/>
            <a:ext cx="113030" cy="82550"/>
          </a:xfrm>
          <a:custGeom>
            <a:avLst/>
            <a:gdLst/>
            <a:ahLst/>
            <a:cxnLst/>
            <a:rect l="l" t="t" r="r" b="b"/>
            <a:pathLst>
              <a:path w="113029" h="82550">
                <a:moveTo>
                  <a:pt x="35864" y="0"/>
                </a:moveTo>
                <a:lnTo>
                  <a:pt x="26301" y="590"/>
                </a:lnTo>
                <a:lnTo>
                  <a:pt x="17089" y="2316"/>
                </a:lnTo>
                <a:lnTo>
                  <a:pt x="8298" y="5105"/>
                </a:lnTo>
                <a:lnTo>
                  <a:pt x="0" y="8889"/>
                </a:lnTo>
                <a:lnTo>
                  <a:pt x="0" y="82156"/>
                </a:lnTo>
                <a:lnTo>
                  <a:pt x="112614" y="82156"/>
                </a:lnTo>
                <a:lnTo>
                  <a:pt x="112725" y="77012"/>
                </a:lnTo>
                <a:lnTo>
                  <a:pt x="106686" y="47036"/>
                </a:lnTo>
                <a:lnTo>
                  <a:pt x="90216" y="22556"/>
                </a:lnTo>
                <a:lnTo>
                  <a:pt x="65785" y="6052"/>
                </a:lnTo>
                <a:lnTo>
                  <a:pt x="35864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33249" y="2213479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7" y="0"/>
                </a:moveTo>
                <a:lnTo>
                  <a:pt x="37547" y="1136"/>
                </a:lnTo>
                <a:lnTo>
                  <a:pt x="18005" y="14341"/>
                </a:lnTo>
                <a:lnTo>
                  <a:pt x="4830" y="33928"/>
                </a:lnTo>
                <a:lnTo>
                  <a:pt x="0" y="57915"/>
                </a:lnTo>
                <a:lnTo>
                  <a:pt x="4830" y="81895"/>
                </a:lnTo>
                <a:lnTo>
                  <a:pt x="18005" y="101478"/>
                </a:lnTo>
                <a:lnTo>
                  <a:pt x="37547" y="114681"/>
                </a:lnTo>
                <a:lnTo>
                  <a:pt x="43167" y="115818"/>
                </a:lnTo>
                <a:lnTo>
                  <a:pt x="43167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4700" y="2042378"/>
            <a:ext cx="512687" cy="397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35440" y="2381275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675" y="0"/>
                </a:lnTo>
              </a:path>
            </a:pathLst>
          </a:custGeom>
          <a:ln w="47917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31313" y="237181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857" y="0"/>
                </a:lnTo>
              </a:path>
            </a:pathLst>
          </a:custGeom>
          <a:ln w="3242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59043" y="2069426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64" y="0"/>
                </a:lnTo>
                <a:lnTo>
                  <a:pt x="0" y="4114"/>
                </a:lnTo>
                <a:lnTo>
                  <a:pt x="0" y="303949"/>
                </a:lnTo>
                <a:lnTo>
                  <a:pt x="4114" y="308076"/>
                </a:lnTo>
                <a:lnTo>
                  <a:pt x="213309" y="308076"/>
                </a:lnTo>
                <a:lnTo>
                  <a:pt x="217373" y="303949"/>
                </a:lnTo>
                <a:lnTo>
                  <a:pt x="217373" y="4114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63170" y="238127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181" y="0"/>
                </a:lnTo>
              </a:path>
            </a:pathLst>
          </a:custGeom>
          <a:ln w="47917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59043" y="2370189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-27730" y="1621"/>
                </a:moveTo>
                <a:lnTo>
                  <a:pt x="27785" y="1621"/>
                </a:lnTo>
              </a:path>
            </a:pathLst>
          </a:custGeom>
          <a:ln w="3242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59043" y="2069426"/>
            <a:ext cx="112725" cy="1026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59043" y="2295347"/>
            <a:ext cx="113030" cy="82550"/>
          </a:xfrm>
          <a:custGeom>
            <a:avLst/>
            <a:gdLst/>
            <a:ahLst/>
            <a:cxnLst/>
            <a:rect l="l" t="t" r="r" b="b"/>
            <a:pathLst>
              <a:path w="113029" h="82550">
                <a:moveTo>
                  <a:pt x="35864" y="0"/>
                </a:moveTo>
                <a:lnTo>
                  <a:pt x="26301" y="590"/>
                </a:lnTo>
                <a:lnTo>
                  <a:pt x="17089" y="2316"/>
                </a:lnTo>
                <a:lnTo>
                  <a:pt x="8298" y="5105"/>
                </a:lnTo>
                <a:lnTo>
                  <a:pt x="0" y="8889"/>
                </a:lnTo>
                <a:lnTo>
                  <a:pt x="0" y="82156"/>
                </a:lnTo>
                <a:lnTo>
                  <a:pt x="112641" y="82156"/>
                </a:lnTo>
                <a:lnTo>
                  <a:pt x="112725" y="77025"/>
                </a:lnTo>
                <a:lnTo>
                  <a:pt x="106686" y="47046"/>
                </a:lnTo>
                <a:lnTo>
                  <a:pt x="90216" y="22563"/>
                </a:lnTo>
                <a:lnTo>
                  <a:pt x="65785" y="6054"/>
                </a:lnTo>
                <a:lnTo>
                  <a:pt x="35864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33249" y="2165549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7" y="0"/>
                </a:moveTo>
                <a:lnTo>
                  <a:pt x="37547" y="1136"/>
                </a:lnTo>
                <a:lnTo>
                  <a:pt x="18005" y="14341"/>
                </a:lnTo>
                <a:lnTo>
                  <a:pt x="4830" y="33928"/>
                </a:lnTo>
                <a:lnTo>
                  <a:pt x="0" y="57915"/>
                </a:lnTo>
                <a:lnTo>
                  <a:pt x="4830" y="81897"/>
                </a:lnTo>
                <a:lnTo>
                  <a:pt x="18005" y="101484"/>
                </a:lnTo>
                <a:lnTo>
                  <a:pt x="37547" y="114692"/>
                </a:lnTo>
                <a:lnTo>
                  <a:pt x="43167" y="115829"/>
                </a:lnTo>
                <a:lnTo>
                  <a:pt x="43167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54700" y="1996163"/>
            <a:ext cx="512687" cy="397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26289" y="202149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0"/>
                </a:moveTo>
                <a:lnTo>
                  <a:pt x="4127" y="412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35440" y="2333351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706" y="0"/>
                </a:lnTo>
              </a:path>
            </a:pathLst>
          </a:custGeom>
          <a:ln w="47929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31313" y="2323914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857" y="0"/>
                </a:lnTo>
              </a:path>
            </a:pathLst>
          </a:custGeom>
          <a:ln w="3284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9043" y="2021497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12" y="4114"/>
                </a:lnTo>
                <a:lnTo>
                  <a:pt x="0" y="303961"/>
                </a:lnTo>
                <a:lnTo>
                  <a:pt x="4114" y="308089"/>
                </a:lnTo>
                <a:lnTo>
                  <a:pt x="213309" y="308089"/>
                </a:lnTo>
                <a:lnTo>
                  <a:pt x="217372" y="303961"/>
                </a:lnTo>
                <a:lnTo>
                  <a:pt x="217372" y="4114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63170" y="233335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182" y="0"/>
                </a:lnTo>
              </a:path>
            </a:pathLst>
          </a:custGeom>
          <a:ln w="47929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9043" y="2322272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-27730" y="1642"/>
                </a:moveTo>
                <a:lnTo>
                  <a:pt x="27827" y="1642"/>
                </a:lnTo>
              </a:path>
            </a:pathLst>
          </a:custGeom>
          <a:ln w="3284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9043" y="2021497"/>
            <a:ext cx="112725" cy="102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59043" y="2247417"/>
            <a:ext cx="113030" cy="82550"/>
          </a:xfrm>
          <a:custGeom>
            <a:avLst/>
            <a:gdLst/>
            <a:ahLst/>
            <a:cxnLst/>
            <a:rect l="l" t="t" r="r" b="b"/>
            <a:pathLst>
              <a:path w="113029" h="82550">
                <a:moveTo>
                  <a:pt x="35864" y="0"/>
                </a:moveTo>
                <a:lnTo>
                  <a:pt x="26301" y="590"/>
                </a:lnTo>
                <a:lnTo>
                  <a:pt x="17089" y="2316"/>
                </a:lnTo>
                <a:lnTo>
                  <a:pt x="8298" y="5105"/>
                </a:lnTo>
                <a:lnTo>
                  <a:pt x="0" y="8889"/>
                </a:lnTo>
                <a:lnTo>
                  <a:pt x="0" y="82169"/>
                </a:lnTo>
                <a:lnTo>
                  <a:pt x="112683" y="82169"/>
                </a:lnTo>
                <a:lnTo>
                  <a:pt x="112725" y="77038"/>
                </a:lnTo>
                <a:lnTo>
                  <a:pt x="106686" y="47052"/>
                </a:lnTo>
                <a:lnTo>
                  <a:pt x="90216" y="22564"/>
                </a:lnTo>
                <a:lnTo>
                  <a:pt x="65785" y="6054"/>
                </a:lnTo>
                <a:lnTo>
                  <a:pt x="35864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33249" y="2117632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7" y="0"/>
                </a:moveTo>
                <a:lnTo>
                  <a:pt x="37547" y="1136"/>
                </a:lnTo>
                <a:lnTo>
                  <a:pt x="18005" y="14340"/>
                </a:lnTo>
                <a:lnTo>
                  <a:pt x="4830" y="33923"/>
                </a:lnTo>
                <a:lnTo>
                  <a:pt x="0" y="57902"/>
                </a:lnTo>
                <a:lnTo>
                  <a:pt x="4830" y="81890"/>
                </a:lnTo>
                <a:lnTo>
                  <a:pt x="18005" y="101476"/>
                </a:lnTo>
                <a:lnTo>
                  <a:pt x="37547" y="114681"/>
                </a:lnTo>
                <a:lnTo>
                  <a:pt x="43167" y="115818"/>
                </a:lnTo>
                <a:lnTo>
                  <a:pt x="43167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54700" y="1949945"/>
            <a:ext cx="512687" cy="3881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86816" y="1975630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330" y="0"/>
                </a:lnTo>
              </a:path>
            </a:pathLst>
          </a:custGeom>
          <a:ln w="59588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63170" y="2277572"/>
            <a:ext cx="467359" cy="4445"/>
          </a:xfrm>
          <a:custGeom>
            <a:avLst/>
            <a:gdLst/>
            <a:ahLst/>
            <a:cxnLst/>
            <a:rect l="l" t="t" r="r" b="b"/>
            <a:pathLst>
              <a:path w="467360" h="4444">
                <a:moveTo>
                  <a:pt x="-27730" y="2042"/>
                </a:moveTo>
                <a:lnTo>
                  <a:pt x="494933" y="2042"/>
                </a:lnTo>
              </a:path>
            </a:pathLst>
          </a:custGeom>
          <a:ln w="59545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31313" y="227595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857" y="0"/>
                </a:lnTo>
              </a:path>
            </a:pathLst>
          </a:custGeom>
          <a:ln w="323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59043" y="1973567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12" y="4114"/>
                </a:lnTo>
                <a:lnTo>
                  <a:pt x="0" y="303961"/>
                </a:lnTo>
                <a:lnTo>
                  <a:pt x="4114" y="308089"/>
                </a:lnTo>
                <a:lnTo>
                  <a:pt x="213309" y="308089"/>
                </a:lnTo>
                <a:lnTo>
                  <a:pt x="217373" y="303961"/>
                </a:lnTo>
                <a:lnTo>
                  <a:pt x="217373" y="4114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59055" y="1973567"/>
            <a:ext cx="213360" cy="4445"/>
          </a:xfrm>
          <a:custGeom>
            <a:avLst/>
            <a:gdLst/>
            <a:ahLst/>
            <a:cxnLst/>
            <a:rect l="l" t="t" r="r" b="b"/>
            <a:pathLst>
              <a:path w="213360" h="4444">
                <a:moveTo>
                  <a:pt x="0" y="4114"/>
                </a:moveTo>
                <a:lnTo>
                  <a:pt x="4064" y="0"/>
                </a:lnTo>
                <a:lnTo>
                  <a:pt x="9195" y="0"/>
                </a:lnTo>
                <a:lnTo>
                  <a:pt x="213245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63170" y="228165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209181" y="0"/>
                </a:moveTo>
                <a:lnTo>
                  <a:pt x="5080" y="0"/>
                </a:lnTo>
                <a:lnTo>
                  <a:pt x="0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9043" y="2274341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-27730" y="1615"/>
                </a:moveTo>
                <a:lnTo>
                  <a:pt x="27773" y="1615"/>
                </a:lnTo>
              </a:path>
            </a:pathLst>
          </a:custGeom>
          <a:ln w="323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59043" y="1973567"/>
            <a:ext cx="113030" cy="102870"/>
          </a:xfrm>
          <a:custGeom>
            <a:avLst/>
            <a:gdLst/>
            <a:ahLst/>
            <a:cxnLst/>
            <a:rect l="l" t="t" r="r" b="b"/>
            <a:pathLst>
              <a:path w="113029" h="102869">
                <a:moveTo>
                  <a:pt x="108267" y="0"/>
                </a:moveTo>
                <a:lnTo>
                  <a:pt x="0" y="0"/>
                </a:lnTo>
                <a:lnTo>
                  <a:pt x="0" y="93814"/>
                </a:lnTo>
                <a:lnTo>
                  <a:pt x="8298" y="97598"/>
                </a:lnTo>
                <a:lnTo>
                  <a:pt x="17089" y="100388"/>
                </a:lnTo>
                <a:lnTo>
                  <a:pt x="26301" y="102114"/>
                </a:lnTo>
                <a:lnTo>
                  <a:pt x="35864" y="102704"/>
                </a:lnTo>
                <a:lnTo>
                  <a:pt x="65785" y="96652"/>
                </a:lnTo>
                <a:lnTo>
                  <a:pt x="90216" y="80146"/>
                </a:lnTo>
                <a:lnTo>
                  <a:pt x="106686" y="55663"/>
                </a:lnTo>
                <a:lnTo>
                  <a:pt x="112725" y="25679"/>
                </a:lnTo>
                <a:lnTo>
                  <a:pt x="112303" y="17568"/>
                </a:lnTo>
                <a:lnTo>
                  <a:pt x="111069" y="9702"/>
                </a:lnTo>
                <a:lnTo>
                  <a:pt x="109065" y="2122"/>
                </a:lnTo>
                <a:lnTo>
                  <a:pt x="108267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59043" y="2199500"/>
            <a:ext cx="113030" cy="82550"/>
          </a:xfrm>
          <a:custGeom>
            <a:avLst/>
            <a:gdLst/>
            <a:ahLst/>
            <a:cxnLst/>
            <a:rect l="l" t="t" r="r" b="b"/>
            <a:pathLst>
              <a:path w="113029" h="82550">
                <a:moveTo>
                  <a:pt x="35864" y="0"/>
                </a:moveTo>
                <a:lnTo>
                  <a:pt x="26301" y="590"/>
                </a:lnTo>
                <a:lnTo>
                  <a:pt x="17089" y="2316"/>
                </a:lnTo>
                <a:lnTo>
                  <a:pt x="8298" y="5105"/>
                </a:lnTo>
                <a:lnTo>
                  <a:pt x="0" y="8889"/>
                </a:lnTo>
                <a:lnTo>
                  <a:pt x="0" y="82156"/>
                </a:lnTo>
                <a:lnTo>
                  <a:pt x="112561" y="82156"/>
                </a:lnTo>
                <a:lnTo>
                  <a:pt x="112636" y="81152"/>
                </a:lnTo>
                <a:lnTo>
                  <a:pt x="112725" y="77025"/>
                </a:lnTo>
                <a:lnTo>
                  <a:pt x="106686" y="47041"/>
                </a:lnTo>
                <a:lnTo>
                  <a:pt x="90216" y="22558"/>
                </a:lnTo>
                <a:lnTo>
                  <a:pt x="65785" y="6052"/>
                </a:lnTo>
                <a:lnTo>
                  <a:pt x="35864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33249" y="2069702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7" y="0"/>
                </a:moveTo>
                <a:lnTo>
                  <a:pt x="37547" y="1136"/>
                </a:lnTo>
                <a:lnTo>
                  <a:pt x="18005" y="14341"/>
                </a:lnTo>
                <a:lnTo>
                  <a:pt x="4830" y="33928"/>
                </a:lnTo>
                <a:lnTo>
                  <a:pt x="0" y="57915"/>
                </a:lnTo>
                <a:lnTo>
                  <a:pt x="4830" y="81897"/>
                </a:lnTo>
                <a:lnTo>
                  <a:pt x="18005" y="101484"/>
                </a:lnTo>
                <a:lnTo>
                  <a:pt x="37547" y="114692"/>
                </a:lnTo>
                <a:lnTo>
                  <a:pt x="43167" y="115829"/>
                </a:lnTo>
                <a:lnTo>
                  <a:pt x="43167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54700" y="1903741"/>
            <a:ext cx="512687" cy="3881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9043" y="192565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6289" y="192565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0"/>
                </a:moveTo>
                <a:lnTo>
                  <a:pt x="4041" y="4041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26352" y="223367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4" y="-27730"/>
                </a:moveTo>
                <a:lnTo>
                  <a:pt x="24" y="27779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59043" y="1925650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0" y="4127"/>
                </a:lnTo>
                <a:lnTo>
                  <a:pt x="0" y="303961"/>
                </a:lnTo>
                <a:lnTo>
                  <a:pt x="4102" y="308076"/>
                </a:lnTo>
                <a:lnTo>
                  <a:pt x="213309" y="308076"/>
                </a:lnTo>
                <a:lnTo>
                  <a:pt x="217360" y="303961"/>
                </a:lnTo>
                <a:lnTo>
                  <a:pt x="217372" y="4127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859043" y="192565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31313" y="222057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503" y="0"/>
                </a:lnTo>
              </a:path>
            </a:pathLst>
          </a:custGeom>
          <a:ln w="18159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59043" y="1925650"/>
            <a:ext cx="112725" cy="102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59043" y="2151570"/>
            <a:ext cx="112725" cy="82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33249" y="2021775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3" y="0"/>
                </a:moveTo>
                <a:lnTo>
                  <a:pt x="37547" y="1136"/>
                </a:lnTo>
                <a:lnTo>
                  <a:pt x="18005" y="14344"/>
                </a:lnTo>
                <a:lnTo>
                  <a:pt x="4830" y="33931"/>
                </a:lnTo>
                <a:lnTo>
                  <a:pt x="0" y="57913"/>
                </a:lnTo>
                <a:lnTo>
                  <a:pt x="4830" y="81895"/>
                </a:lnTo>
                <a:lnTo>
                  <a:pt x="18005" y="101482"/>
                </a:lnTo>
                <a:lnTo>
                  <a:pt x="37547" y="114690"/>
                </a:lnTo>
                <a:lnTo>
                  <a:pt x="43158" y="115825"/>
                </a:lnTo>
                <a:lnTo>
                  <a:pt x="43163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54700" y="1857527"/>
            <a:ext cx="512687" cy="3881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859043" y="1877720"/>
            <a:ext cx="471805" cy="9525"/>
          </a:xfrm>
          <a:custGeom>
            <a:avLst/>
            <a:gdLst/>
            <a:ahLst/>
            <a:cxnLst/>
            <a:rect l="l" t="t" r="r" b="b"/>
            <a:pathLst>
              <a:path w="471804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462165" y="0"/>
                </a:lnTo>
                <a:lnTo>
                  <a:pt x="467245" y="0"/>
                </a:lnTo>
                <a:lnTo>
                  <a:pt x="471341" y="4096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6339" y="218173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4022" y="0"/>
                </a:moveTo>
                <a:lnTo>
                  <a:pt x="0" y="4072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59043" y="1877720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58" y="0"/>
                </a:moveTo>
                <a:lnTo>
                  <a:pt x="4076" y="0"/>
                </a:lnTo>
                <a:lnTo>
                  <a:pt x="0" y="4127"/>
                </a:lnTo>
                <a:lnTo>
                  <a:pt x="12" y="303974"/>
                </a:lnTo>
                <a:lnTo>
                  <a:pt x="4114" y="308089"/>
                </a:lnTo>
                <a:lnTo>
                  <a:pt x="213309" y="308089"/>
                </a:lnTo>
                <a:lnTo>
                  <a:pt x="217360" y="303974"/>
                </a:lnTo>
                <a:lnTo>
                  <a:pt x="217373" y="4127"/>
                </a:lnTo>
                <a:lnTo>
                  <a:pt x="21325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59043" y="1877720"/>
            <a:ext cx="213360" cy="9525"/>
          </a:xfrm>
          <a:custGeom>
            <a:avLst/>
            <a:gdLst/>
            <a:ahLst/>
            <a:cxnLst/>
            <a:rect l="l" t="t" r="r" b="b"/>
            <a:pathLst>
              <a:path w="213360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213258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59043" y="1886940"/>
            <a:ext cx="2540" cy="297180"/>
          </a:xfrm>
          <a:custGeom>
            <a:avLst/>
            <a:gdLst/>
            <a:ahLst/>
            <a:cxnLst/>
            <a:rect l="l" t="t" r="r" b="b"/>
            <a:pathLst>
              <a:path w="2539" h="297180">
                <a:moveTo>
                  <a:pt x="1038" y="-27730"/>
                </a:moveTo>
                <a:lnTo>
                  <a:pt x="1038" y="324554"/>
                </a:lnTo>
              </a:path>
            </a:pathLst>
          </a:custGeom>
          <a:ln w="57536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59043" y="1877720"/>
            <a:ext cx="112725" cy="102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59043" y="2103653"/>
            <a:ext cx="112725" cy="821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33249" y="1973845"/>
            <a:ext cx="43180" cy="116205"/>
          </a:xfrm>
          <a:custGeom>
            <a:avLst/>
            <a:gdLst/>
            <a:ahLst/>
            <a:cxnLst/>
            <a:rect l="l" t="t" r="r" b="b"/>
            <a:pathLst>
              <a:path w="43179" h="116205">
                <a:moveTo>
                  <a:pt x="43163" y="0"/>
                </a:moveTo>
                <a:lnTo>
                  <a:pt x="37547" y="1136"/>
                </a:lnTo>
                <a:lnTo>
                  <a:pt x="18005" y="14344"/>
                </a:lnTo>
                <a:lnTo>
                  <a:pt x="4830" y="33931"/>
                </a:lnTo>
                <a:lnTo>
                  <a:pt x="0" y="57913"/>
                </a:lnTo>
                <a:lnTo>
                  <a:pt x="4830" y="81900"/>
                </a:lnTo>
                <a:lnTo>
                  <a:pt x="18005" y="101487"/>
                </a:lnTo>
                <a:lnTo>
                  <a:pt x="37547" y="114691"/>
                </a:lnTo>
                <a:lnTo>
                  <a:pt x="43158" y="115826"/>
                </a:lnTo>
                <a:lnTo>
                  <a:pt x="43163" y="0"/>
                </a:lnTo>
                <a:close/>
              </a:path>
            </a:pathLst>
          </a:custGeom>
          <a:solidFill>
            <a:srgbClr val="4DA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4700" y="1811312"/>
            <a:ext cx="512687" cy="3881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59043" y="1829803"/>
            <a:ext cx="471805" cy="9525"/>
          </a:xfrm>
          <a:custGeom>
            <a:avLst/>
            <a:gdLst/>
            <a:ahLst/>
            <a:cxnLst/>
            <a:rect l="l" t="t" r="r" b="b"/>
            <a:pathLst>
              <a:path w="471804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462165" y="0"/>
                </a:lnTo>
                <a:lnTo>
                  <a:pt x="467245" y="0"/>
                </a:lnTo>
                <a:lnTo>
                  <a:pt x="471373" y="412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26352" y="213784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8" y="-27730"/>
                </a:moveTo>
                <a:lnTo>
                  <a:pt x="18" y="27767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59043" y="1829803"/>
            <a:ext cx="217804" cy="308610"/>
          </a:xfrm>
          <a:custGeom>
            <a:avLst/>
            <a:gdLst/>
            <a:ahLst/>
            <a:cxnLst/>
            <a:rect l="l" t="t" r="r" b="b"/>
            <a:pathLst>
              <a:path w="217804" h="308610">
                <a:moveTo>
                  <a:pt x="213270" y="0"/>
                </a:moveTo>
                <a:lnTo>
                  <a:pt x="4076" y="0"/>
                </a:lnTo>
                <a:lnTo>
                  <a:pt x="12" y="4114"/>
                </a:lnTo>
                <a:lnTo>
                  <a:pt x="0" y="303961"/>
                </a:lnTo>
                <a:lnTo>
                  <a:pt x="4102" y="308076"/>
                </a:lnTo>
                <a:lnTo>
                  <a:pt x="213308" y="308076"/>
                </a:lnTo>
                <a:lnTo>
                  <a:pt x="217360" y="303961"/>
                </a:lnTo>
                <a:lnTo>
                  <a:pt x="217372" y="4114"/>
                </a:lnTo>
                <a:lnTo>
                  <a:pt x="213270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59043" y="1829803"/>
            <a:ext cx="213360" cy="9525"/>
          </a:xfrm>
          <a:custGeom>
            <a:avLst/>
            <a:gdLst/>
            <a:ahLst/>
            <a:cxnLst/>
            <a:rect l="l" t="t" r="r" b="b"/>
            <a:pathLst>
              <a:path w="213360" h="9525">
                <a:moveTo>
                  <a:pt x="0" y="9220"/>
                </a:moveTo>
                <a:lnTo>
                  <a:pt x="0" y="4127"/>
                </a:lnTo>
                <a:lnTo>
                  <a:pt x="4076" y="0"/>
                </a:lnTo>
                <a:lnTo>
                  <a:pt x="9207" y="0"/>
                </a:lnTo>
                <a:lnTo>
                  <a:pt x="213270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59043" y="1839023"/>
            <a:ext cx="635" cy="295275"/>
          </a:xfrm>
          <a:custGeom>
            <a:avLst/>
            <a:gdLst/>
            <a:ahLst/>
            <a:cxnLst/>
            <a:rect l="l" t="t" r="r" b="b"/>
            <a:pathLst>
              <a:path w="635" h="295275">
                <a:moveTo>
                  <a:pt x="36" y="294778"/>
                </a:moveTo>
                <a:lnTo>
                  <a:pt x="0" y="289648"/>
                </a:lnTo>
                <a:lnTo>
                  <a:pt x="0" y="0"/>
                </a:lnTo>
              </a:path>
            </a:pathLst>
          </a:custGeom>
          <a:ln w="55460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59043" y="1829790"/>
            <a:ext cx="112725" cy="102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59043" y="2055736"/>
            <a:ext cx="112725" cy="821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33249" y="1925927"/>
            <a:ext cx="86842" cy="1158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830065" y="3580009"/>
            <a:ext cx="39497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150" dirty="0">
                <a:latin typeface="Trebuchet MS"/>
                <a:cs typeface="Trebuchet MS"/>
              </a:rPr>
              <a:t>$</a:t>
            </a:r>
            <a:r>
              <a:rPr sz="4725" spc="225" baseline="-16754" dirty="0">
                <a:latin typeface="Trebuchet MS"/>
                <a:cs typeface="Trebuchet MS"/>
              </a:rPr>
              <a:t>1</a:t>
            </a:r>
            <a:endParaRPr sz="4725" baseline="-16754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814627" y="3605409"/>
            <a:ext cx="39497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150" dirty="0">
                <a:latin typeface="Trebuchet MS"/>
                <a:cs typeface="Trebuchet MS"/>
              </a:rPr>
              <a:t>$</a:t>
            </a:r>
            <a:r>
              <a:rPr sz="4725" spc="225" baseline="-16754" dirty="0">
                <a:latin typeface="Trebuchet MS"/>
                <a:cs typeface="Trebuchet MS"/>
              </a:rPr>
              <a:t>1</a:t>
            </a:r>
            <a:endParaRPr sz="4725" baseline="-16754">
              <a:latin typeface="Trebuchet MS"/>
              <a:cs typeface="Trebuchet M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148061" y="3392233"/>
            <a:ext cx="952500" cy="1301750"/>
          </a:xfrm>
          <a:custGeom>
            <a:avLst/>
            <a:gdLst/>
            <a:ahLst/>
            <a:cxnLst/>
            <a:rect l="l" t="t" r="r" b="b"/>
            <a:pathLst>
              <a:path w="952500" h="1301750">
                <a:moveTo>
                  <a:pt x="952487" y="0"/>
                </a:moveTo>
                <a:lnTo>
                  <a:pt x="0" y="1301457"/>
                </a:lnTo>
              </a:path>
            </a:pathLst>
          </a:custGeom>
          <a:ln w="55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70057" y="4569142"/>
            <a:ext cx="200025" cy="231140"/>
          </a:xfrm>
          <a:custGeom>
            <a:avLst/>
            <a:gdLst/>
            <a:ahLst/>
            <a:cxnLst/>
            <a:rect l="l" t="t" r="r" b="b"/>
            <a:pathLst>
              <a:path w="200025" h="231139">
                <a:moveTo>
                  <a:pt x="67157" y="0"/>
                </a:moveTo>
                <a:lnTo>
                  <a:pt x="0" y="231114"/>
                </a:lnTo>
                <a:lnTo>
                  <a:pt x="199986" y="97218"/>
                </a:lnTo>
                <a:lnTo>
                  <a:pt x="67157" y="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99617" y="3392233"/>
            <a:ext cx="952500" cy="1301750"/>
          </a:xfrm>
          <a:custGeom>
            <a:avLst/>
            <a:gdLst/>
            <a:ahLst/>
            <a:cxnLst/>
            <a:rect l="l" t="t" r="r" b="b"/>
            <a:pathLst>
              <a:path w="952500" h="1301750">
                <a:moveTo>
                  <a:pt x="0" y="0"/>
                </a:moveTo>
                <a:lnTo>
                  <a:pt x="952487" y="1301457"/>
                </a:lnTo>
              </a:path>
            </a:pathLst>
          </a:custGeom>
          <a:ln w="55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30121" y="4569142"/>
            <a:ext cx="200025" cy="231140"/>
          </a:xfrm>
          <a:custGeom>
            <a:avLst/>
            <a:gdLst/>
            <a:ahLst/>
            <a:cxnLst/>
            <a:rect l="l" t="t" r="r" b="b"/>
            <a:pathLst>
              <a:path w="200025" h="231139">
                <a:moveTo>
                  <a:pt x="132829" y="0"/>
                </a:moveTo>
                <a:lnTo>
                  <a:pt x="0" y="97218"/>
                </a:lnTo>
                <a:lnTo>
                  <a:pt x="199986" y="231114"/>
                </a:lnTo>
                <a:lnTo>
                  <a:pt x="132829" y="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62178" y="3785832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0" y="6734"/>
                </a:moveTo>
                <a:lnTo>
                  <a:pt x="0" y="4127"/>
                </a:lnTo>
                <a:lnTo>
                  <a:pt x="4203" y="0"/>
                </a:lnTo>
              </a:path>
            </a:pathLst>
          </a:custGeom>
          <a:ln w="55156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62178" y="3785832"/>
            <a:ext cx="607060" cy="396875"/>
          </a:xfrm>
          <a:custGeom>
            <a:avLst/>
            <a:gdLst/>
            <a:ahLst/>
            <a:cxnLst/>
            <a:rect l="l" t="t" r="r" b="b"/>
            <a:pathLst>
              <a:path w="607059" h="396875">
                <a:moveTo>
                  <a:pt x="602538" y="0"/>
                </a:moveTo>
                <a:lnTo>
                  <a:pt x="4203" y="0"/>
                </a:lnTo>
                <a:lnTo>
                  <a:pt x="0" y="4127"/>
                </a:lnTo>
                <a:lnTo>
                  <a:pt x="49" y="392379"/>
                </a:lnTo>
                <a:lnTo>
                  <a:pt x="4102" y="396506"/>
                </a:lnTo>
                <a:lnTo>
                  <a:pt x="602449" y="396506"/>
                </a:lnTo>
                <a:lnTo>
                  <a:pt x="606640" y="392379"/>
                </a:lnTo>
                <a:lnTo>
                  <a:pt x="606578" y="4127"/>
                </a:lnTo>
                <a:lnTo>
                  <a:pt x="602538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62178" y="3785832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0" y="6734"/>
                </a:moveTo>
                <a:lnTo>
                  <a:pt x="0" y="4127"/>
                </a:lnTo>
                <a:lnTo>
                  <a:pt x="4203" y="0"/>
                </a:lnTo>
              </a:path>
            </a:pathLst>
          </a:custGeom>
          <a:ln w="55156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62227" y="4178210"/>
            <a:ext cx="602615" cy="4445"/>
          </a:xfrm>
          <a:custGeom>
            <a:avLst/>
            <a:gdLst/>
            <a:ahLst/>
            <a:cxnLst/>
            <a:rect l="l" t="t" r="r" b="b"/>
            <a:pathLst>
              <a:path w="602615" h="4445">
                <a:moveTo>
                  <a:pt x="-27578" y="2063"/>
                </a:moveTo>
                <a:lnTo>
                  <a:pt x="629978" y="2063"/>
                </a:lnTo>
              </a:path>
            </a:pathLst>
          </a:custGeom>
          <a:ln w="59283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62178" y="3785831"/>
            <a:ext cx="145072" cy="13218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36942" y="3785831"/>
            <a:ext cx="131834" cy="1321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36942" y="4076611"/>
            <a:ext cx="131876" cy="1057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62216" y="4076611"/>
            <a:ext cx="145033" cy="1057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86370" y="3904780"/>
            <a:ext cx="158254" cy="1586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53433" y="378583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4972"/>
                </a:moveTo>
                <a:lnTo>
                  <a:pt x="0" y="4127"/>
                </a:lnTo>
                <a:lnTo>
                  <a:pt x="4203" y="0"/>
                </a:lnTo>
              </a:path>
            </a:pathLst>
          </a:custGeom>
          <a:ln w="55156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53433" y="3785832"/>
            <a:ext cx="607060" cy="396875"/>
          </a:xfrm>
          <a:custGeom>
            <a:avLst/>
            <a:gdLst/>
            <a:ahLst/>
            <a:cxnLst/>
            <a:rect l="l" t="t" r="r" b="b"/>
            <a:pathLst>
              <a:path w="607060" h="396875">
                <a:moveTo>
                  <a:pt x="602551" y="0"/>
                </a:moveTo>
                <a:lnTo>
                  <a:pt x="4203" y="0"/>
                </a:lnTo>
                <a:lnTo>
                  <a:pt x="0" y="4127"/>
                </a:lnTo>
                <a:lnTo>
                  <a:pt x="49" y="392379"/>
                </a:lnTo>
                <a:lnTo>
                  <a:pt x="4102" y="396506"/>
                </a:lnTo>
                <a:lnTo>
                  <a:pt x="602449" y="396506"/>
                </a:lnTo>
                <a:lnTo>
                  <a:pt x="606653" y="392379"/>
                </a:lnTo>
                <a:lnTo>
                  <a:pt x="606591" y="4127"/>
                </a:lnTo>
                <a:lnTo>
                  <a:pt x="602551" y="0"/>
                </a:lnTo>
                <a:close/>
              </a:path>
            </a:pathLst>
          </a:custGeom>
          <a:solidFill>
            <a:srgbClr val="9ED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53433" y="378583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4972"/>
                </a:moveTo>
                <a:lnTo>
                  <a:pt x="0" y="4127"/>
                </a:lnTo>
                <a:lnTo>
                  <a:pt x="4203" y="0"/>
                </a:lnTo>
              </a:path>
            </a:pathLst>
          </a:custGeom>
          <a:ln w="55156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53482" y="4178210"/>
            <a:ext cx="602615" cy="4445"/>
          </a:xfrm>
          <a:custGeom>
            <a:avLst/>
            <a:gdLst/>
            <a:ahLst/>
            <a:cxnLst/>
            <a:rect l="l" t="t" r="r" b="b"/>
            <a:pathLst>
              <a:path w="602614" h="4445">
                <a:moveTo>
                  <a:pt x="-27578" y="2063"/>
                </a:moveTo>
                <a:lnTo>
                  <a:pt x="629978" y="2063"/>
                </a:lnTo>
              </a:path>
            </a:pathLst>
          </a:custGeom>
          <a:ln w="59283">
            <a:solidFill>
              <a:srgbClr val="4DA3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53433" y="3785831"/>
            <a:ext cx="145072" cy="1321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28197" y="3785831"/>
            <a:ext cx="131846" cy="1321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8197" y="4076611"/>
            <a:ext cx="131889" cy="1057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53471" y="4076611"/>
            <a:ext cx="145033" cy="1057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77638" y="3904780"/>
            <a:ext cx="158241" cy="15861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7608" y="5352376"/>
            <a:ext cx="134156" cy="1797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29495" y="5111238"/>
            <a:ext cx="163195" cy="302895"/>
          </a:xfrm>
          <a:custGeom>
            <a:avLst/>
            <a:gdLst/>
            <a:ahLst/>
            <a:cxnLst/>
            <a:rect l="l" t="t" r="r" b="b"/>
            <a:pathLst>
              <a:path w="163195" h="302895">
                <a:moveTo>
                  <a:pt x="92647" y="0"/>
                </a:moveTo>
                <a:lnTo>
                  <a:pt x="58499" y="2457"/>
                </a:lnTo>
                <a:lnTo>
                  <a:pt x="25098" y="17745"/>
                </a:lnTo>
                <a:lnTo>
                  <a:pt x="2310" y="46711"/>
                </a:lnTo>
                <a:lnTo>
                  <a:pt x="0" y="90199"/>
                </a:lnTo>
                <a:lnTo>
                  <a:pt x="6245" y="123593"/>
                </a:lnTo>
                <a:lnTo>
                  <a:pt x="13539" y="170669"/>
                </a:lnTo>
                <a:lnTo>
                  <a:pt x="21750" y="229152"/>
                </a:lnTo>
                <a:lnTo>
                  <a:pt x="30746" y="296764"/>
                </a:lnTo>
                <a:lnTo>
                  <a:pt x="73764" y="302391"/>
                </a:lnTo>
                <a:lnTo>
                  <a:pt x="116708" y="294488"/>
                </a:lnTo>
                <a:lnTo>
                  <a:pt x="149709" y="282684"/>
                </a:lnTo>
                <a:lnTo>
                  <a:pt x="162902" y="276609"/>
                </a:lnTo>
                <a:lnTo>
                  <a:pt x="161092" y="227649"/>
                </a:lnTo>
                <a:lnTo>
                  <a:pt x="157087" y="173514"/>
                </a:lnTo>
                <a:lnTo>
                  <a:pt x="150815" y="119418"/>
                </a:lnTo>
                <a:lnTo>
                  <a:pt x="142204" y="70579"/>
                </a:lnTo>
                <a:lnTo>
                  <a:pt x="131182" y="32210"/>
                </a:lnTo>
                <a:lnTo>
                  <a:pt x="117678" y="9528"/>
                </a:lnTo>
                <a:lnTo>
                  <a:pt x="92647" y="0"/>
                </a:lnTo>
                <a:close/>
              </a:path>
            </a:pathLst>
          </a:custGeom>
          <a:solidFill>
            <a:srgbClr val="008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96245" y="5277816"/>
            <a:ext cx="53340" cy="48260"/>
          </a:xfrm>
          <a:custGeom>
            <a:avLst/>
            <a:gdLst/>
            <a:ahLst/>
            <a:cxnLst/>
            <a:rect l="l" t="t" r="r" b="b"/>
            <a:pathLst>
              <a:path w="53339" h="48260">
                <a:moveTo>
                  <a:pt x="40713" y="0"/>
                </a:moveTo>
                <a:lnTo>
                  <a:pt x="35356" y="1551"/>
                </a:lnTo>
                <a:lnTo>
                  <a:pt x="31102" y="4633"/>
                </a:lnTo>
                <a:lnTo>
                  <a:pt x="24233" y="9910"/>
                </a:lnTo>
                <a:lnTo>
                  <a:pt x="13765" y="16900"/>
                </a:lnTo>
                <a:lnTo>
                  <a:pt x="4190" y="23002"/>
                </a:lnTo>
                <a:lnTo>
                  <a:pt x="0" y="25614"/>
                </a:lnTo>
                <a:lnTo>
                  <a:pt x="268" y="40126"/>
                </a:lnTo>
                <a:lnTo>
                  <a:pt x="2478" y="46936"/>
                </a:lnTo>
                <a:lnTo>
                  <a:pt x="8538" y="47818"/>
                </a:lnTo>
                <a:lnTo>
                  <a:pt x="20358" y="44550"/>
                </a:lnTo>
                <a:lnTo>
                  <a:pt x="29675" y="38852"/>
                </a:lnTo>
                <a:lnTo>
                  <a:pt x="36175" y="30154"/>
                </a:lnTo>
                <a:lnTo>
                  <a:pt x="44831" y="12863"/>
                </a:lnTo>
                <a:lnTo>
                  <a:pt x="46837" y="9612"/>
                </a:lnTo>
                <a:lnTo>
                  <a:pt x="53047" y="5243"/>
                </a:lnTo>
                <a:lnTo>
                  <a:pt x="46750" y="917"/>
                </a:lnTo>
                <a:lnTo>
                  <a:pt x="40713" y="0"/>
                </a:lnTo>
                <a:close/>
              </a:path>
            </a:pathLst>
          </a:custGeom>
          <a:solidFill>
            <a:srgbClr val="F2D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30929" y="5280736"/>
            <a:ext cx="45085" cy="43815"/>
          </a:xfrm>
          <a:custGeom>
            <a:avLst/>
            <a:gdLst/>
            <a:ahLst/>
            <a:cxnLst/>
            <a:rect l="l" t="t" r="r" b="b"/>
            <a:pathLst>
              <a:path w="45085" h="43814">
                <a:moveTo>
                  <a:pt x="16078" y="0"/>
                </a:moveTo>
                <a:lnTo>
                  <a:pt x="0" y="15963"/>
                </a:lnTo>
                <a:lnTo>
                  <a:pt x="27444" y="43599"/>
                </a:lnTo>
                <a:lnTo>
                  <a:pt x="34721" y="39306"/>
                </a:lnTo>
                <a:lnTo>
                  <a:pt x="44983" y="29108"/>
                </a:lnTo>
                <a:lnTo>
                  <a:pt x="16078" y="0"/>
                </a:lnTo>
                <a:close/>
              </a:path>
            </a:pathLst>
          </a:custGeom>
          <a:solidFill>
            <a:srgbClr val="F2D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75506" y="5168988"/>
            <a:ext cx="158115" cy="266065"/>
          </a:xfrm>
          <a:custGeom>
            <a:avLst/>
            <a:gdLst/>
            <a:ahLst/>
            <a:cxnLst/>
            <a:rect l="l" t="t" r="r" b="b"/>
            <a:pathLst>
              <a:path w="158114" h="266064">
                <a:moveTo>
                  <a:pt x="51708" y="263156"/>
                </a:moveTo>
                <a:lnTo>
                  <a:pt x="39484" y="263156"/>
                </a:lnTo>
                <a:lnTo>
                  <a:pt x="45046" y="265734"/>
                </a:lnTo>
                <a:lnTo>
                  <a:pt x="51638" y="263309"/>
                </a:lnTo>
                <a:lnTo>
                  <a:pt x="51708" y="263156"/>
                </a:lnTo>
                <a:close/>
              </a:path>
              <a:path w="158114" h="266064">
                <a:moveTo>
                  <a:pt x="119367" y="0"/>
                </a:moveTo>
                <a:lnTo>
                  <a:pt x="112776" y="2413"/>
                </a:lnTo>
                <a:lnTo>
                  <a:pt x="0" y="246176"/>
                </a:lnTo>
                <a:lnTo>
                  <a:pt x="2413" y="252780"/>
                </a:lnTo>
                <a:lnTo>
                  <a:pt x="27114" y="264210"/>
                </a:lnTo>
                <a:lnTo>
                  <a:pt x="39484" y="263156"/>
                </a:lnTo>
                <a:lnTo>
                  <a:pt x="51708" y="263156"/>
                </a:lnTo>
                <a:lnTo>
                  <a:pt x="157505" y="34480"/>
                </a:lnTo>
                <a:lnTo>
                  <a:pt x="155092" y="27876"/>
                </a:lnTo>
                <a:lnTo>
                  <a:pt x="149529" y="25323"/>
                </a:lnTo>
                <a:lnTo>
                  <a:pt x="143586" y="11188"/>
                </a:lnTo>
                <a:lnTo>
                  <a:pt x="119367" y="0"/>
                </a:lnTo>
                <a:close/>
              </a:path>
            </a:pathLst>
          </a:custGeom>
          <a:solidFill>
            <a:srgbClr val="6A64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95128" y="5177828"/>
            <a:ext cx="191135" cy="276860"/>
          </a:xfrm>
          <a:custGeom>
            <a:avLst/>
            <a:gdLst/>
            <a:ahLst/>
            <a:cxnLst/>
            <a:rect l="l" t="t" r="r" b="b"/>
            <a:pathLst>
              <a:path w="191135" h="276860">
                <a:moveTo>
                  <a:pt x="118871" y="0"/>
                </a:moveTo>
                <a:lnTo>
                  <a:pt x="111988" y="2527"/>
                </a:lnTo>
                <a:lnTo>
                  <a:pt x="109296" y="8318"/>
                </a:lnTo>
                <a:lnTo>
                  <a:pt x="2692" y="240360"/>
                </a:lnTo>
                <a:lnTo>
                  <a:pt x="0" y="246151"/>
                </a:lnTo>
                <a:lnTo>
                  <a:pt x="2514" y="253060"/>
                </a:lnTo>
                <a:lnTo>
                  <a:pt x="8318" y="255752"/>
                </a:lnTo>
                <a:lnTo>
                  <a:pt x="76060" y="274053"/>
                </a:lnTo>
                <a:lnTo>
                  <a:pt x="81851" y="276745"/>
                </a:lnTo>
                <a:lnTo>
                  <a:pt x="88557" y="274624"/>
                </a:lnTo>
                <a:lnTo>
                  <a:pt x="91020" y="269316"/>
                </a:lnTo>
                <a:lnTo>
                  <a:pt x="188417" y="57188"/>
                </a:lnTo>
                <a:lnTo>
                  <a:pt x="190880" y="51879"/>
                </a:lnTo>
                <a:lnTo>
                  <a:pt x="188163" y="45402"/>
                </a:lnTo>
                <a:lnTo>
                  <a:pt x="182371" y="42710"/>
                </a:lnTo>
                <a:lnTo>
                  <a:pt x="124675" y="2692"/>
                </a:lnTo>
                <a:lnTo>
                  <a:pt x="118871" y="0"/>
                </a:lnTo>
                <a:close/>
              </a:path>
            </a:pathLst>
          </a:custGeom>
          <a:solidFill>
            <a:srgbClr val="434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08886" y="5237554"/>
            <a:ext cx="35560" cy="51435"/>
          </a:xfrm>
          <a:custGeom>
            <a:avLst/>
            <a:gdLst/>
            <a:ahLst/>
            <a:cxnLst/>
            <a:rect l="l" t="t" r="r" b="b"/>
            <a:pathLst>
              <a:path w="35560" h="51435">
                <a:moveTo>
                  <a:pt x="23136" y="0"/>
                </a:moveTo>
                <a:lnTo>
                  <a:pt x="0" y="39014"/>
                </a:lnTo>
                <a:lnTo>
                  <a:pt x="1697" y="46339"/>
                </a:lnTo>
                <a:lnTo>
                  <a:pt x="5913" y="50687"/>
                </a:lnTo>
                <a:lnTo>
                  <a:pt x="11964" y="51089"/>
                </a:lnTo>
                <a:lnTo>
                  <a:pt x="18651" y="47640"/>
                </a:lnTo>
                <a:lnTo>
                  <a:pt x="25176" y="40955"/>
                </a:lnTo>
                <a:lnTo>
                  <a:pt x="30741" y="31649"/>
                </a:lnTo>
                <a:lnTo>
                  <a:pt x="34234" y="21378"/>
                </a:lnTo>
                <a:lnTo>
                  <a:pt x="35104" y="12074"/>
                </a:lnTo>
                <a:lnTo>
                  <a:pt x="33402" y="4744"/>
                </a:lnTo>
                <a:lnTo>
                  <a:pt x="29179" y="395"/>
                </a:lnTo>
                <a:lnTo>
                  <a:pt x="23136" y="0"/>
                </a:lnTo>
                <a:close/>
              </a:path>
            </a:pathLst>
          </a:custGeom>
          <a:solidFill>
            <a:srgbClr val="504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58520" y="5101858"/>
            <a:ext cx="466725" cy="466090"/>
          </a:xfrm>
          <a:custGeom>
            <a:avLst/>
            <a:gdLst/>
            <a:ahLst/>
            <a:cxnLst/>
            <a:rect l="l" t="t" r="r" b="b"/>
            <a:pathLst>
              <a:path w="466725" h="466089">
                <a:moveTo>
                  <a:pt x="177050" y="0"/>
                </a:moveTo>
                <a:lnTo>
                  <a:pt x="137803" y="3560"/>
                </a:lnTo>
                <a:lnTo>
                  <a:pt x="69742" y="21041"/>
                </a:lnTo>
                <a:lnTo>
                  <a:pt x="29367" y="68833"/>
                </a:lnTo>
                <a:lnTo>
                  <a:pt x="17787" y="109741"/>
                </a:lnTo>
                <a:lnTo>
                  <a:pt x="10424" y="157998"/>
                </a:lnTo>
                <a:lnTo>
                  <a:pt x="6139" y="210608"/>
                </a:lnTo>
                <a:lnTo>
                  <a:pt x="3791" y="264575"/>
                </a:lnTo>
                <a:lnTo>
                  <a:pt x="2242" y="316905"/>
                </a:lnTo>
                <a:lnTo>
                  <a:pt x="350" y="364602"/>
                </a:lnTo>
                <a:lnTo>
                  <a:pt x="100" y="376795"/>
                </a:lnTo>
                <a:lnTo>
                  <a:pt x="0" y="416273"/>
                </a:lnTo>
                <a:lnTo>
                  <a:pt x="121" y="428394"/>
                </a:lnTo>
                <a:lnTo>
                  <a:pt x="48250" y="445480"/>
                </a:lnTo>
                <a:lnTo>
                  <a:pt x="89102" y="455189"/>
                </a:lnTo>
                <a:lnTo>
                  <a:pt x="129753" y="460075"/>
                </a:lnTo>
                <a:lnTo>
                  <a:pt x="238741" y="465592"/>
                </a:lnTo>
                <a:lnTo>
                  <a:pt x="304319" y="465899"/>
                </a:lnTo>
                <a:lnTo>
                  <a:pt x="359618" y="460427"/>
                </a:lnTo>
                <a:lnTo>
                  <a:pt x="404878" y="451311"/>
                </a:lnTo>
                <a:lnTo>
                  <a:pt x="440337" y="440688"/>
                </a:lnTo>
                <a:lnTo>
                  <a:pt x="466236" y="430693"/>
                </a:lnTo>
                <a:lnTo>
                  <a:pt x="460027" y="390489"/>
                </a:lnTo>
                <a:lnTo>
                  <a:pt x="453355" y="345103"/>
                </a:lnTo>
                <a:lnTo>
                  <a:pt x="445814" y="296128"/>
                </a:lnTo>
                <a:lnTo>
                  <a:pt x="437000" y="245161"/>
                </a:lnTo>
                <a:lnTo>
                  <a:pt x="426505" y="193798"/>
                </a:lnTo>
                <a:lnTo>
                  <a:pt x="413926" y="143634"/>
                </a:lnTo>
                <a:lnTo>
                  <a:pt x="398855" y="96264"/>
                </a:lnTo>
                <a:lnTo>
                  <a:pt x="380888" y="53285"/>
                </a:lnTo>
                <a:lnTo>
                  <a:pt x="359620" y="16292"/>
                </a:lnTo>
                <a:lnTo>
                  <a:pt x="294420" y="1218"/>
                </a:lnTo>
                <a:lnTo>
                  <a:pt x="177050" y="0"/>
                </a:lnTo>
                <a:close/>
              </a:path>
            </a:pathLst>
          </a:custGeom>
          <a:solidFill>
            <a:srgbClr val="35A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30409" y="5293563"/>
            <a:ext cx="221068" cy="13769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6045" y="5316842"/>
            <a:ext cx="306705" cy="92710"/>
          </a:xfrm>
          <a:custGeom>
            <a:avLst/>
            <a:gdLst/>
            <a:ahLst/>
            <a:cxnLst/>
            <a:rect l="l" t="t" r="r" b="b"/>
            <a:pathLst>
              <a:path w="306704" h="92710">
                <a:moveTo>
                  <a:pt x="52235" y="0"/>
                </a:moveTo>
                <a:lnTo>
                  <a:pt x="34057" y="854"/>
                </a:lnTo>
                <a:lnTo>
                  <a:pt x="18173" y="8350"/>
                </a:lnTo>
                <a:lnTo>
                  <a:pt x="6261" y="21256"/>
                </a:lnTo>
                <a:lnTo>
                  <a:pt x="0" y="38341"/>
                </a:lnTo>
                <a:lnTo>
                  <a:pt x="616" y="55512"/>
                </a:lnTo>
                <a:lnTo>
                  <a:pt x="7189" y="70732"/>
                </a:lnTo>
                <a:lnTo>
                  <a:pt x="18689" y="82600"/>
                </a:lnTo>
                <a:lnTo>
                  <a:pt x="34086" y="89712"/>
                </a:lnTo>
                <a:lnTo>
                  <a:pt x="88248" y="92573"/>
                </a:lnTo>
                <a:lnTo>
                  <a:pt x="174925" y="89815"/>
                </a:lnTo>
                <a:lnTo>
                  <a:pt x="255355" y="85317"/>
                </a:lnTo>
                <a:lnTo>
                  <a:pt x="290779" y="82956"/>
                </a:lnTo>
                <a:lnTo>
                  <a:pt x="301942" y="68563"/>
                </a:lnTo>
                <a:lnTo>
                  <a:pt x="306408" y="58154"/>
                </a:lnTo>
                <a:lnTo>
                  <a:pt x="304847" y="46682"/>
                </a:lnTo>
                <a:lnTo>
                  <a:pt x="297929" y="29095"/>
                </a:lnTo>
                <a:lnTo>
                  <a:pt x="120549" y="12030"/>
                </a:lnTo>
                <a:lnTo>
                  <a:pt x="86222" y="7178"/>
                </a:lnTo>
                <a:lnTo>
                  <a:pt x="58166" y="1308"/>
                </a:lnTo>
                <a:lnTo>
                  <a:pt x="56972" y="977"/>
                </a:lnTo>
                <a:lnTo>
                  <a:pt x="55753" y="673"/>
                </a:lnTo>
                <a:lnTo>
                  <a:pt x="54564" y="406"/>
                </a:lnTo>
                <a:lnTo>
                  <a:pt x="52997" y="114"/>
                </a:lnTo>
                <a:lnTo>
                  <a:pt x="52235" y="0"/>
                </a:lnTo>
                <a:close/>
              </a:path>
              <a:path w="306704" h="92710">
                <a:moveTo>
                  <a:pt x="54508" y="393"/>
                </a:moveTo>
                <a:close/>
              </a:path>
            </a:pathLst>
          </a:custGeom>
          <a:solidFill>
            <a:srgbClr val="FFE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57295" y="5253037"/>
            <a:ext cx="196386" cy="1547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89687" y="5108117"/>
            <a:ext cx="274955" cy="265430"/>
          </a:xfrm>
          <a:custGeom>
            <a:avLst/>
            <a:gdLst/>
            <a:ahLst/>
            <a:cxnLst/>
            <a:rect l="l" t="t" r="r" b="b"/>
            <a:pathLst>
              <a:path w="274954" h="265429">
                <a:moveTo>
                  <a:pt x="54476" y="0"/>
                </a:moveTo>
                <a:lnTo>
                  <a:pt x="26357" y="17905"/>
                </a:lnTo>
                <a:lnTo>
                  <a:pt x="3881" y="57045"/>
                </a:lnTo>
                <a:lnTo>
                  <a:pt x="0" y="102694"/>
                </a:lnTo>
                <a:lnTo>
                  <a:pt x="27666" y="140131"/>
                </a:lnTo>
                <a:lnTo>
                  <a:pt x="55895" y="158993"/>
                </a:lnTo>
                <a:lnTo>
                  <a:pt x="94181" y="187347"/>
                </a:lnTo>
                <a:lnTo>
                  <a:pt x="194900" y="265214"/>
                </a:lnTo>
                <a:lnTo>
                  <a:pt x="229415" y="238936"/>
                </a:lnTo>
                <a:lnTo>
                  <a:pt x="254358" y="203103"/>
                </a:lnTo>
                <a:lnTo>
                  <a:pt x="269495" y="171497"/>
                </a:lnTo>
                <a:lnTo>
                  <a:pt x="274592" y="157899"/>
                </a:lnTo>
                <a:lnTo>
                  <a:pt x="238833" y="124293"/>
                </a:lnTo>
                <a:lnTo>
                  <a:pt x="197866" y="88449"/>
                </a:lnTo>
                <a:lnTo>
                  <a:pt x="155319" y="54232"/>
                </a:lnTo>
                <a:lnTo>
                  <a:pt x="114820" y="25507"/>
                </a:lnTo>
                <a:lnTo>
                  <a:pt x="79996" y="6141"/>
                </a:lnTo>
                <a:lnTo>
                  <a:pt x="54476" y="0"/>
                </a:lnTo>
                <a:close/>
              </a:path>
            </a:pathLst>
          </a:custGeom>
          <a:solidFill>
            <a:srgbClr val="008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40265" y="4980711"/>
            <a:ext cx="138937" cy="2640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84422" y="5134355"/>
            <a:ext cx="60960" cy="41910"/>
          </a:xfrm>
          <a:custGeom>
            <a:avLst/>
            <a:gdLst/>
            <a:ahLst/>
            <a:cxnLst/>
            <a:rect l="l" t="t" r="r" b="b"/>
            <a:pathLst>
              <a:path w="60960" h="41910">
                <a:moveTo>
                  <a:pt x="60413" y="41567"/>
                </a:moveTo>
                <a:lnTo>
                  <a:pt x="0" y="0"/>
                </a:lnTo>
              </a:path>
            </a:pathLst>
          </a:custGeom>
          <a:ln w="13893">
            <a:solidFill>
              <a:srgbClr val="312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859212" y="5119014"/>
            <a:ext cx="17780" cy="41275"/>
          </a:xfrm>
          <a:custGeom>
            <a:avLst/>
            <a:gdLst/>
            <a:ahLst/>
            <a:cxnLst/>
            <a:rect l="l" t="t" r="r" b="b"/>
            <a:pathLst>
              <a:path w="17779" h="41275">
                <a:moveTo>
                  <a:pt x="0" y="0"/>
                </a:moveTo>
                <a:lnTo>
                  <a:pt x="17551" y="40970"/>
                </a:lnTo>
              </a:path>
            </a:pathLst>
          </a:custGeom>
          <a:ln w="13893">
            <a:solidFill>
              <a:srgbClr val="312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84422" y="5209400"/>
            <a:ext cx="57150" cy="3810"/>
          </a:xfrm>
          <a:custGeom>
            <a:avLst/>
            <a:gdLst/>
            <a:ahLst/>
            <a:cxnLst/>
            <a:rect l="l" t="t" r="r" b="b"/>
            <a:pathLst>
              <a:path w="57150" h="3810">
                <a:moveTo>
                  <a:pt x="0" y="0"/>
                </a:moveTo>
                <a:lnTo>
                  <a:pt x="56984" y="3327"/>
                </a:lnTo>
              </a:path>
            </a:pathLst>
          </a:custGeom>
          <a:ln w="13893">
            <a:solidFill>
              <a:srgbClr val="312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17048" y="5119014"/>
            <a:ext cx="5080" cy="41275"/>
          </a:xfrm>
          <a:custGeom>
            <a:avLst/>
            <a:gdLst/>
            <a:ahLst/>
            <a:cxnLst/>
            <a:rect l="l" t="t" r="r" b="b"/>
            <a:pathLst>
              <a:path w="5079" h="41275">
                <a:moveTo>
                  <a:pt x="0" y="40970"/>
                </a:moveTo>
                <a:lnTo>
                  <a:pt x="4699" y="0"/>
                </a:lnTo>
              </a:path>
            </a:pathLst>
          </a:custGeom>
          <a:ln w="13893">
            <a:solidFill>
              <a:srgbClr val="312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92639" y="4670196"/>
            <a:ext cx="73542" cy="16812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109360" y="4684890"/>
            <a:ext cx="41275" cy="136525"/>
          </a:xfrm>
          <a:custGeom>
            <a:avLst/>
            <a:gdLst/>
            <a:ahLst/>
            <a:cxnLst/>
            <a:rect l="l" t="t" r="r" b="b"/>
            <a:pathLst>
              <a:path w="41275" h="136525">
                <a:moveTo>
                  <a:pt x="18014" y="0"/>
                </a:moveTo>
                <a:lnTo>
                  <a:pt x="6753" y="4172"/>
                </a:lnTo>
                <a:lnTo>
                  <a:pt x="1268" y="11376"/>
                </a:lnTo>
                <a:lnTo>
                  <a:pt x="0" y="26842"/>
                </a:lnTo>
                <a:lnTo>
                  <a:pt x="1390" y="55803"/>
                </a:lnTo>
                <a:lnTo>
                  <a:pt x="8805" y="89398"/>
                </a:lnTo>
                <a:lnTo>
                  <a:pt x="22258" y="114617"/>
                </a:lnTo>
                <a:lnTo>
                  <a:pt x="35160" y="130473"/>
                </a:lnTo>
                <a:lnTo>
                  <a:pt x="40925" y="135978"/>
                </a:lnTo>
                <a:lnTo>
                  <a:pt x="40925" y="94970"/>
                </a:lnTo>
                <a:lnTo>
                  <a:pt x="37902" y="48220"/>
                </a:lnTo>
                <a:lnTo>
                  <a:pt x="20786" y="5415"/>
                </a:lnTo>
                <a:lnTo>
                  <a:pt x="18014" y="0"/>
                </a:lnTo>
                <a:close/>
              </a:path>
            </a:pathLst>
          </a:custGeom>
          <a:solidFill>
            <a:srgbClr val="E6AF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26905" y="4445996"/>
            <a:ext cx="598170" cy="612140"/>
          </a:xfrm>
          <a:custGeom>
            <a:avLst/>
            <a:gdLst/>
            <a:ahLst/>
            <a:cxnLst/>
            <a:rect l="l" t="t" r="r" b="b"/>
            <a:pathLst>
              <a:path w="598170" h="612139">
                <a:moveTo>
                  <a:pt x="239382" y="985"/>
                </a:moveTo>
                <a:lnTo>
                  <a:pt x="215721" y="3581"/>
                </a:lnTo>
                <a:lnTo>
                  <a:pt x="127650" y="18128"/>
                </a:lnTo>
                <a:lnTo>
                  <a:pt x="99860" y="21546"/>
                </a:lnTo>
                <a:lnTo>
                  <a:pt x="56490" y="31458"/>
                </a:lnTo>
                <a:lnTo>
                  <a:pt x="40885" y="68080"/>
                </a:lnTo>
                <a:lnTo>
                  <a:pt x="23861" y="132425"/>
                </a:lnTo>
                <a:lnTo>
                  <a:pt x="7388" y="195667"/>
                </a:lnTo>
                <a:lnTo>
                  <a:pt x="0" y="224213"/>
                </a:lnTo>
                <a:lnTo>
                  <a:pt x="4388" y="448355"/>
                </a:lnTo>
                <a:lnTo>
                  <a:pt x="37823" y="563455"/>
                </a:lnTo>
                <a:lnTo>
                  <a:pt x="129080" y="605860"/>
                </a:lnTo>
                <a:lnTo>
                  <a:pt x="306933" y="611918"/>
                </a:lnTo>
                <a:lnTo>
                  <a:pt x="462647" y="555469"/>
                </a:lnTo>
                <a:lnTo>
                  <a:pt x="550349" y="431280"/>
                </a:lnTo>
                <a:lnTo>
                  <a:pt x="589038" y="307091"/>
                </a:lnTo>
                <a:lnTo>
                  <a:pt x="597712" y="250641"/>
                </a:lnTo>
                <a:lnTo>
                  <a:pt x="574783" y="140980"/>
                </a:lnTo>
                <a:lnTo>
                  <a:pt x="563008" y="83774"/>
                </a:lnTo>
                <a:lnTo>
                  <a:pt x="558670" y="60437"/>
                </a:lnTo>
                <a:lnTo>
                  <a:pt x="558050" y="52382"/>
                </a:lnTo>
                <a:lnTo>
                  <a:pt x="546211" y="41052"/>
                </a:lnTo>
                <a:lnTo>
                  <a:pt x="519503" y="24488"/>
                </a:lnTo>
                <a:lnTo>
                  <a:pt x="491142" y="9021"/>
                </a:lnTo>
                <a:lnTo>
                  <a:pt x="474938" y="1269"/>
                </a:lnTo>
                <a:lnTo>
                  <a:pt x="266918" y="1269"/>
                </a:lnTo>
                <a:lnTo>
                  <a:pt x="239382" y="985"/>
                </a:lnTo>
                <a:close/>
              </a:path>
              <a:path w="598170" h="612139">
                <a:moveTo>
                  <a:pt x="447515" y="0"/>
                </a:moveTo>
                <a:lnTo>
                  <a:pt x="266918" y="1269"/>
                </a:lnTo>
                <a:lnTo>
                  <a:pt x="474938" y="1269"/>
                </a:lnTo>
                <a:lnTo>
                  <a:pt x="474345" y="985"/>
                </a:lnTo>
                <a:lnTo>
                  <a:pt x="447515" y="0"/>
                </a:lnTo>
                <a:close/>
              </a:path>
            </a:pathLst>
          </a:custGeom>
          <a:solidFill>
            <a:srgbClr val="FCD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86404" y="4205147"/>
            <a:ext cx="775970" cy="550545"/>
          </a:xfrm>
          <a:custGeom>
            <a:avLst/>
            <a:gdLst/>
            <a:ahLst/>
            <a:cxnLst/>
            <a:rect l="l" t="t" r="r" b="b"/>
            <a:pathLst>
              <a:path w="775970" h="550545">
                <a:moveTo>
                  <a:pt x="744931" y="303504"/>
                </a:moveTo>
                <a:lnTo>
                  <a:pt x="622681" y="303504"/>
                </a:lnTo>
                <a:lnTo>
                  <a:pt x="644453" y="320763"/>
                </a:lnTo>
                <a:lnTo>
                  <a:pt x="657320" y="338755"/>
                </a:lnTo>
                <a:lnTo>
                  <a:pt x="666329" y="368493"/>
                </a:lnTo>
                <a:lnTo>
                  <a:pt x="676529" y="420992"/>
                </a:lnTo>
                <a:lnTo>
                  <a:pt x="670648" y="438619"/>
                </a:lnTo>
                <a:lnTo>
                  <a:pt x="701001" y="546773"/>
                </a:lnTo>
                <a:lnTo>
                  <a:pt x="709159" y="549237"/>
                </a:lnTo>
                <a:lnTo>
                  <a:pt x="714873" y="550059"/>
                </a:lnTo>
                <a:lnTo>
                  <a:pt x="720840" y="549237"/>
                </a:lnTo>
                <a:lnTo>
                  <a:pt x="729754" y="546773"/>
                </a:lnTo>
                <a:lnTo>
                  <a:pt x="764108" y="474268"/>
                </a:lnTo>
                <a:lnTo>
                  <a:pt x="775560" y="420273"/>
                </a:lnTo>
                <a:lnTo>
                  <a:pt x="764108" y="357940"/>
                </a:lnTo>
                <a:lnTo>
                  <a:pt x="744931" y="303504"/>
                </a:lnTo>
                <a:close/>
              </a:path>
              <a:path w="775970" h="550545">
                <a:moveTo>
                  <a:pt x="163868" y="22517"/>
                </a:moveTo>
                <a:lnTo>
                  <a:pt x="177164" y="43510"/>
                </a:lnTo>
                <a:lnTo>
                  <a:pt x="188085" y="58259"/>
                </a:lnTo>
                <a:lnTo>
                  <a:pt x="202471" y="73739"/>
                </a:lnTo>
                <a:lnTo>
                  <a:pt x="226161" y="96926"/>
                </a:lnTo>
                <a:lnTo>
                  <a:pt x="213269" y="100585"/>
                </a:lnTo>
                <a:lnTo>
                  <a:pt x="185413" y="104151"/>
                </a:lnTo>
                <a:lnTo>
                  <a:pt x="0" y="119443"/>
                </a:lnTo>
                <a:lnTo>
                  <a:pt x="4253" y="123651"/>
                </a:lnTo>
                <a:lnTo>
                  <a:pt x="14933" y="134745"/>
                </a:lnTo>
                <a:lnTo>
                  <a:pt x="28916" y="150427"/>
                </a:lnTo>
                <a:lnTo>
                  <a:pt x="43078" y="168401"/>
                </a:lnTo>
                <a:lnTo>
                  <a:pt x="54258" y="183131"/>
                </a:lnTo>
                <a:lnTo>
                  <a:pt x="66419" y="194467"/>
                </a:lnTo>
                <a:lnTo>
                  <a:pt x="87149" y="208190"/>
                </a:lnTo>
                <a:lnTo>
                  <a:pt x="124040" y="230085"/>
                </a:lnTo>
                <a:lnTo>
                  <a:pt x="56781" y="240791"/>
                </a:lnTo>
                <a:lnTo>
                  <a:pt x="140500" y="309384"/>
                </a:lnTo>
                <a:lnTo>
                  <a:pt x="117487" y="312318"/>
                </a:lnTo>
                <a:lnTo>
                  <a:pt x="140500" y="330923"/>
                </a:lnTo>
                <a:lnTo>
                  <a:pt x="128781" y="401304"/>
                </a:lnTo>
                <a:lnTo>
                  <a:pt x="125234" y="442815"/>
                </a:lnTo>
                <a:lnTo>
                  <a:pt x="130184" y="471703"/>
                </a:lnTo>
                <a:lnTo>
                  <a:pt x="143954" y="504215"/>
                </a:lnTo>
                <a:lnTo>
                  <a:pt x="146649" y="492740"/>
                </a:lnTo>
                <a:lnTo>
                  <a:pt x="150706" y="482184"/>
                </a:lnTo>
                <a:lnTo>
                  <a:pt x="158965" y="466489"/>
                </a:lnTo>
                <a:lnTo>
                  <a:pt x="174269" y="439597"/>
                </a:lnTo>
                <a:lnTo>
                  <a:pt x="174269" y="396519"/>
                </a:lnTo>
                <a:lnTo>
                  <a:pt x="189418" y="351621"/>
                </a:lnTo>
                <a:lnTo>
                  <a:pt x="199975" y="327375"/>
                </a:lnTo>
                <a:lnTo>
                  <a:pt x="210897" y="315428"/>
                </a:lnTo>
                <a:lnTo>
                  <a:pt x="227139" y="307428"/>
                </a:lnTo>
                <a:lnTo>
                  <a:pt x="614113" y="307428"/>
                </a:lnTo>
                <a:lnTo>
                  <a:pt x="622681" y="303504"/>
                </a:lnTo>
                <a:lnTo>
                  <a:pt x="744931" y="303504"/>
                </a:lnTo>
                <a:lnTo>
                  <a:pt x="729754" y="260426"/>
                </a:lnTo>
                <a:lnTo>
                  <a:pt x="717593" y="228230"/>
                </a:lnTo>
                <a:lnTo>
                  <a:pt x="700855" y="197407"/>
                </a:lnTo>
                <a:lnTo>
                  <a:pt x="673467" y="157632"/>
                </a:lnTo>
                <a:lnTo>
                  <a:pt x="636384" y="157632"/>
                </a:lnTo>
                <a:lnTo>
                  <a:pt x="570260" y="104505"/>
                </a:lnTo>
                <a:lnTo>
                  <a:pt x="527616" y="76365"/>
                </a:lnTo>
                <a:lnTo>
                  <a:pt x="413169" y="76365"/>
                </a:lnTo>
                <a:lnTo>
                  <a:pt x="389449" y="69465"/>
                </a:lnTo>
                <a:lnTo>
                  <a:pt x="355574" y="61556"/>
                </a:lnTo>
                <a:lnTo>
                  <a:pt x="163868" y="22517"/>
                </a:lnTo>
                <a:close/>
              </a:path>
              <a:path w="775970" h="550545">
                <a:moveTo>
                  <a:pt x="614113" y="307428"/>
                </a:moveTo>
                <a:lnTo>
                  <a:pt x="227139" y="307428"/>
                </a:lnTo>
                <a:lnTo>
                  <a:pt x="244425" y="311909"/>
                </a:lnTo>
                <a:lnTo>
                  <a:pt x="290533" y="321987"/>
                </a:lnTo>
                <a:lnTo>
                  <a:pt x="356836" y="332615"/>
                </a:lnTo>
                <a:lnTo>
                  <a:pt x="434708" y="338747"/>
                </a:lnTo>
                <a:lnTo>
                  <a:pt x="498217" y="339853"/>
                </a:lnTo>
                <a:lnTo>
                  <a:pt x="538967" y="336551"/>
                </a:lnTo>
                <a:lnTo>
                  <a:pt x="574581" y="325536"/>
                </a:lnTo>
                <a:lnTo>
                  <a:pt x="614113" y="307428"/>
                </a:lnTo>
                <a:close/>
              </a:path>
              <a:path w="775970" h="550545">
                <a:moveTo>
                  <a:pt x="607987" y="67551"/>
                </a:moveTo>
                <a:lnTo>
                  <a:pt x="612838" y="80524"/>
                </a:lnTo>
                <a:lnTo>
                  <a:pt x="617413" y="94232"/>
                </a:lnTo>
                <a:lnTo>
                  <a:pt x="624374" y="117119"/>
                </a:lnTo>
                <a:lnTo>
                  <a:pt x="636384" y="157632"/>
                </a:lnTo>
                <a:lnTo>
                  <a:pt x="673467" y="157632"/>
                </a:lnTo>
                <a:lnTo>
                  <a:pt x="668125" y="149874"/>
                </a:lnTo>
                <a:lnTo>
                  <a:pt x="607987" y="67551"/>
                </a:lnTo>
                <a:close/>
              </a:path>
              <a:path w="775970" h="550545">
                <a:moveTo>
                  <a:pt x="351485" y="0"/>
                </a:moveTo>
                <a:lnTo>
                  <a:pt x="362357" y="7251"/>
                </a:lnTo>
                <a:lnTo>
                  <a:pt x="372406" y="17622"/>
                </a:lnTo>
                <a:lnTo>
                  <a:pt x="387416" y="38274"/>
                </a:lnTo>
                <a:lnTo>
                  <a:pt x="413169" y="76365"/>
                </a:lnTo>
                <a:lnTo>
                  <a:pt x="527616" y="76365"/>
                </a:lnTo>
                <a:lnTo>
                  <a:pt x="518542" y="70377"/>
                </a:lnTo>
                <a:lnTo>
                  <a:pt x="454520" y="40467"/>
                </a:lnTo>
                <a:lnTo>
                  <a:pt x="351485" y="0"/>
                </a:lnTo>
                <a:close/>
              </a:path>
            </a:pathLst>
          </a:custGeom>
          <a:solidFill>
            <a:srgbClr val="7A5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63366" y="4710798"/>
            <a:ext cx="45085" cy="57150"/>
          </a:xfrm>
          <a:custGeom>
            <a:avLst/>
            <a:gdLst/>
            <a:ahLst/>
            <a:cxnLst/>
            <a:rect l="l" t="t" r="r" b="b"/>
            <a:pathLst>
              <a:path w="45085" h="57150">
                <a:moveTo>
                  <a:pt x="22517" y="0"/>
                </a:moveTo>
                <a:lnTo>
                  <a:pt x="13753" y="2231"/>
                </a:lnTo>
                <a:lnTo>
                  <a:pt x="6596" y="8316"/>
                </a:lnTo>
                <a:lnTo>
                  <a:pt x="1769" y="17343"/>
                </a:lnTo>
                <a:lnTo>
                  <a:pt x="0" y="28397"/>
                </a:lnTo>
                <a:lnTo>
                  <a:pt x="1769" y="39451"/>
                </a:lnTo>
                <a:lnTo>
                  <a:pt x="6596" y="48477"/>
                </a:lnTo>
                <a:lnTo>
                  <a:pt x="13753" y="54562"/>
                </a:lnTo>
                <a:lnTo>
                  <a:pt x="22517" y="56794"/>
                </a:lnTo>
                <a:lnTo>
                  <a:pt x="31280" y="54562"/>
                </a:lnTo>
                <a:lnTo>
                  <a:pt x="38438" y="48477"/>
                </a:lnTo>
                <a:lnTo>
                  <a:pt x="43264" y="39451"/>
                </a:lnTo>
                <a:lnTo>
                  <a:pt x="45034" y="28397"/>
                </a:lnTo>
                <a:lnTo>
                  <a:pt x="43264" y="17343"/>
                </a:lnTo>
                <a:lnTo>
                  <a:pt x="38438" y="8316"/>
                </a:lnTo>
                <a:lnTo>
                  <a:pt x="31280" y="2231"/>
                </a:lnTo>
                <a:lnTo>
                  <a:pt x="22517" y="0"/>
                </a:lnTo>
                <a:close/>
              </a:path>
            </a:pathLst>
          </a:custGeom>
          <a:solidFill>
            <a:srgbClr val="45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09467" y="4710798"/>
            <a:ext cx="45085" cy="57150"/>
          </a:xfrm>
          <a:custGeom>
            <a:avLst/>
            <a:gdLst/>
            <a:ahLst/>
            <a:cxnLst/>
            <a:rect l="l" t="t" r="r" b="b"/>
            <a:pathLst>
              <a:path w="45085" h="57150">
                <a:moveTo>
                  <a:pt x="22517" y="0"/>
                </a:moveTo>
                <a:lnTo>
                  <a:pt x="13753" y="2231"/>
                </a:lnTo>
                <a:lnTo>
                  <a:pt x="6596" y="8316"/>
                </a:lnTo>
                <a:lnTo>
                  <a:pt x="1769" y="17343"/>
                </a:lnTo>
                <a:lnTo>
                  <a:pt x="0" y="28397"/>
                </a:lnTo>
                <a:lnTo>
                  <a:pt x="1769" y="39451"/>
                </a:lnTo>
                <a:lnTo>
                  <a:pt x="6596" y="48477"/>
                </a:lnTo>
                <a:lnTo>
                  <a:pt x="13753" y="54562"/>
                </a:lnTo>
                <a:lnTo>
                  <a:pt x="22517" y="56794"/>
                </a:lnTo>
                <a:lnTo>
                  <a:pt x="31280" y="54562"/>
                </a:lnTo>
                <a:lnTo>
                  <a:pt x="38438" y="48477"/>
                </a:lnTo>
                <a:lnTo>
                  <a:pt x="43264" y="39451"/>
                </a:lnTo>
                <a:lnTo>
                  <a:pt x="45034" y="28397"/>
                </a:lnTo>
                <a:lnTo>
                  <a:pt x="43264" y="17343"/>
                </a:lnTo>
                <a:lnTo>
                  <a:pt x="38438" y="8316"/>
                </a:lnTo>
                <a:lnTo>
                  <a:pt x="31280" y="2231"/>
                </a:lnTo>
                <a:lnTo>
                  <a:pt x="22517" y="0"/>
                </a:lnTo>
                <a:close/>
              </a:path>
            </a:pathLst>
          </a:custGeom>
          <a:solidFill>
            <a:srgbClr val="45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45992" y="4621128"/>
            <a:ext cx="55880" cy="38100"/>
          </a:xfrm>
          <a:custGeom>
            <a:avLst/>
            <a:gdLst/>
            <a:ahLst/>
            <a:cxnLst/>
            <a:rect l="l" t="t" r="r" b="b"/>
            <a:pathLst>
              <a:path w="55879" h="38100">
                <a:moveTo>
                  <a:pt x="37479" y="0"/>
                </a:moveTo>
                <a:lnTo>
                  <a:pt x="31241" y="1023"/>
                </a:lnTo>
                <a:lnTo>
                  <a:pt x="14480" y="3247"/>
                </a:lnTo>
                <a:lnTo>
                  <a:pt x="5638" y="7813"/>
                </a:lnTo>
                <a:lnTo>
                  <a:pt x="1788" y="18163"/>
                </a:lnTo>
                <a:lnTo>
                  <a:pt x="0" y="37739"/>
                </a:lnTo>
                <a:lnTo>
                  <a:pt x="2143" y="34939"/>
                </a:lnTo>
                <a:lnTo>
                  <a:pt x="8029" y="28558"/>
                </a:lnTo>
                <a:lnTo>
                  <a:pt x="16844" y="21628"/>
                </a:lnTo>
                <a:lnTo>
                  <a:pt x="27774" y="17177"/>
                </a:lnTo>
                <a:lnTo>
                  <a:pt x="36995" y="15665"/>
                </a:lnTo>
                <a:lnTo>
                  <a:pt x="55549" y="15665"/>
                </a:lnTo>
                <a:lnTo>
                  <a:pt x="55549" y="5925"/>
                </a:lnTo>
                <a:lnTo>
                  <a:pt x="47354" y="1991"/>
                </a:lnTo>
                <a:lnTo>
                  <a:pt x="42090" y="169"/>
                </a:lnTo>
                <a:lnTo>
                  <a:pt x="37479" y="0"/>
                </a:lnTo>
                <a:close/>
              </a:path>
              <a:path w="55879" h="38100">
                <a:moveTo>
                  <a:pt x="55549" y="15665"/>
                </a:moveTo>
                <a:lnTo>
                  <a:pt x="36995" y="15665"/>
                </a:lnTo>
                <a:lnTo>
                  <a:pt x="42962" y="16079"/>
                </a:lnTo>
                <a:lnTo>
                  <a:pt x="48279" y="19246"/>
                </a:lnTo>
                <a:lnTo>
                  <a:pt x="55549" y="25991"/>
                </a:lnTo>
                <a:lnTo>
                  <a:pt x="55549" y="15665"/>
                </a:lnTo>
                <a:close/>
              </a:path>
            </a:pathLst>
          </a:custGeom>
          <a:solidFill>
            <a:srgbClr val="7A5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03345" y="4607717"/>
            <a:ext cx="68580" cy="46355"/>
          </a:xfrm>
          <a:custGeom>
            <a:avLst/>
            <a:gdLst/>
            <a:ahLst/>
            <a:cxnLst/>
            <a:rect l="l" t="t" r="r" b="b"/>
            <a:pathLst>
              <a:path w="68579" h="46354">
                <a:moveTo>
                  <a:pt x="64145" y="16164"/>
                </a:moveTo>
                <a:lnTo>
                  <a:pt x="35671" y="16164"/>
                </a:lnTo>
                <a:lnTo>
                  <a:pt x="49081" y="24462"/>
                </a:lnTo>
                <a:lnTo>
                  <a:pt x="68046" y="45841"/>
                </a:lnTo>
                <a:lnTo>
                  <a:pt x="64145" y="16164"/>
                </a:lnTo>
                <a:close/>
              </a:path>
              <a:path w="68579" h="46354">
                <a:moveTo>
                  <a:pt x="36310" y="0"/>
                </a:moveTo>
                <a:lnTo>
                  <a:pt x="0" y="9621"/>
                </a:lnTo>
                <a:lnTo>
                  <a:pt x="0" y="34589"/>
                </a:lnTo>
                <a:lnTo>
                  <a:pt x="21437" y="19891"/>
                </a:lnTo>
                <a:lnTo>
                  <a:pt x="35671" y="16164"/>
                </a:lnTo>
                <a:lnTo>
                  <a:pt x="64145" y="16164"/>
                </a:lnTo>
                <a:lnTo>
                  <a:pt x="63954" y="14714"/>
                </a:lnTo>
                <a:lnTo>
                  <a:pt x="55502" y="565"/>
                </a:lnTo>
                <a:lnTo>
                  <a:pt x="36310" y="0"/>
                </a:lnTo>
                <a:close/>
              </a:path>
            </a:pathLst>
          </a:custGeom>
          <a:solidFill>
            <a:srgbClr val="7A5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22218" y="4805807"/>
            <a:ext cx="209753" cy="2205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41568" y="2094242"/>
            <a:ext cx="94175" cy="2167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89458" y="2113178"/>
            <a:ext cx="53340" cy="175895"/>
          </a:xfrm>
          <a:custGeom>
            <a:avLst/>
            <a:gdLst/>
            <a:ahLst/>
            <a:cxnLst/>
            <a:rect l="l" t="t" r="r" b="b"/>
            <a:pathLst>
              <a:path w="53339" h="175894">
                <a:moveTo>
                  <a:pt x="23231" y="0"/>
                </a:moveTo>
                <a:lnTo>
                  <a:pt x="8709" y="5382"/>
                </a:lnTo>
                <a:lnTo>
                  <a:pt x="1635" y="14671"/>
                </a:lnTo>
                <a:lnTo>
                  <a:pt x="0" y="34615"/>
                </a:lnTo>
                <a:lnTo>
                  <a:pt x="1793" y="71958"/>
                </a:lnTo>
                <a:lnTo>
                  <a:pt x="11355" y="115269"/>
                </a:lnTo>
                <a:lnTo>
                  <a:pt x="28702" y="147788"/>
                </a:lnTo>
                <a:lnTo>
                  <a:pt x="45338" y="168236"/>
                </a:lnTo>
                <a:lnTo>
                  <a:pt x="52771" y="175336"/>
                </a:lnTo>
                <a:lnTo>
                  <a:pt x="52771" y="122453"/>
                </a:lnTo>
                <a:lnTo>
                  <a:pt x="50285" y="82961"/>
                </a:lnTo>
                <a:lnTo>
                  <a:pt x="42958" y="39412"/>
                </a:lnTo>
                <a:lnTo>
                  <a:pt x="23231" y="0"/>
                </a:lnTo>
                <a:close/>
              </a:path>
            </a:pathLst>
          </a:custGeom>
          <a:solidFill>
            <a:srgbClr val="E6AF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12093" y="1805148"/>
            <a:ext cx="770890" cy="789305"/>
          </a:xfrm>
          <a:custGeom>
            <a:avLst/>
            <a:gdLst/>
            <a:ahLst/>
            <a:cxnLst/>
            <a:rect l="l" t="t" r="r" b="b"/>
            <a:pathLst>
              <a:path w="770889" h="789305">
                <a:moveTo>
                  <a:pt x="308648" y="1261"/>
                </a:moveTo>
                <a:lnTo>
                  <a:pt x="278148" y="4606"/>
                </a:lnTo>
                <a:lnTo>
                  <a:pt x="164594" y="23369"/>
                </a:lnTo>
                <a:lnTo>
                  <a:pt x="128765" y="27779"/>
                </a:lnTo>
                <a:lnTo>
                  <a:pt x="89465" y="34403"/>
                </a:lnTo>
                <a:lnTo>
                  <a:pt x="52720" y="87779"/>
                </a:lnTo>
                <a:lnTo>
                  <a:pt x="30768" y="170743"/>
                </a:lnTo>
                <a:lnTo>
                  <a:pt x="9526" y="252286"/>
                </a:lnTo>
                <a:lnTo>
                  <a:pt x="0" y="289094"/>
                </a:lnTo>
                <a:lnTo>
                  <a:pt x="5655" y="578104"/>
                </a:lnTo>
                <a:lnTo>
                  <a:pt x="48764" y="726515"/>
                </a:lnTo>
                <a:lnTo>
                  <a:pt x="166431" y="781193"/>
                </a:lnTo>
                <a:lnTo>
                  <a:pt x="395757" y="789004"/>
                </a:lnTo>
                <a:lnTo>
                  <a:pt x="596541" y="716219"/>
                </a:lnTo>
                <a:lnTo>
                  <a:pt x="709623" y="556092"/>
                </a:lnTo>
                <a:lnTo>
                  <a:pt x="759504" y="395966"/>
                </a:lnTo>
                <a:lnTo>
                  <a:pt x="770686" y="323181"/>
                </a:lnTo>
                <a:lnTo>
                  <a:pt x="741127" y="181783"/>
                </a:lnTo>
                <a:lnTo>
                  <a:pt x="725947" y="108022"/>
                </a:lnTo>
                <a:lnTo>
                  <a:pt x="720355" y="77930"/>
                </a:lnTo>
                <a:lnTo>
                  <a:pt x="719556" y="67542"/>
                </a:lnTo>
                <a:lnTo>
                  <a:pt x="704289" y="52925"/>
                </a:lnTo>
                <a:lnTo>
                  <a:pt x="669850" y="31563"/>
                </a:lnTo>
                <a:lnTo>
                  <a:pt x="633279" y="11621"/>
                </a:lnTo>
                <a:lnTo>
                  <a:pt x="612443" y="1655"/>
                </a:lnTo>
                <a:lnTo>
                  <a:pt x="334906" y="1655"/>
                </a:lnTo>
                <a:lnTo>
                  <a:pt x="308648" y="1261"/>
                </a:lnTo>
                <a:close/>
              </a:path>
              <a:path w="770889" h="789305">
                <a:moveTo>
                  <a:pt x="530977" y="0"/>
                </a:moveTo>
                <a:lnTo>
                  <a:pt x="334906" y="1655"/>
                </a:lnTo>
                <a:lnTo>
                  <a:pt x="612443" y="1655"/>
                </a:lnTo>
                <a:lnTo>
                  <a:pt x="611619" y="1261"/>
                </a:lnTo>
                <a:lnTo>
                  <a:pt x="586159" y="78"/>
                </a:lnTo>
                <a:lnTo>
                  <a:pt x="530977" y="0"/>
                </a:lnTo>
                <a:close/>
              </a:path>
            </a:pathLst>
          </a:custGeom>
          <a:solidFill>
            <a:srgbClr val="FCD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30940" y="1494599"/>
            <a:ext cx="1000125" cy="709295"/>
          </a:xfrm>
          <a:custGeom>
            <a:avLst/>
            <a:gdLst/>
            <a:ahLst/>
            <a:cxnLst/>
            <a:rect l="l" t="t" r="r" b="b"/>
            <a:pathLst>
              <a:path w="1000125" h="709294">
                <a:moveTo>
                  <a:pt x="960514" y="391350"/>
                </a:moveTo>
                <a:lnTo>
                  <a:pt x="802881" y="391350"/>
                </a:lnTo>
                <a:lnTo>
                  <a:pt x="830955" y="413598"/>
                </a:lnTo>
                <a:lnTo>
                  <a:pt x="847545" y="436794"/>
                </a:lnTo>
                <a:lnTo>
                  <a:pt x="859161" y="475139"/>
                </a:lnTo>
                <a:lnTo>
                  <a:pt x="872312" y="542836"/>
                </a:lnTo>
                <a:lnTo>
                  <a:pt x="864730" y="565556"/>
                </a:lnTo>
                <a:lnTo>
                  <a:pt x="903858" y="705015"/>
                </a:lnTo>
                <a:lnTo>
                  <a:pt x="914382" y="708194"/>
                </a:lnTo>
                <a:lnTo>
                  <a:pt x="921753" y="709253"/>
                </a:lnTo>
                <a:lnTo>
                  <a:pt x="929447" y="708194"/>
                </a:lnTo>
                <a:lnTo>
                  <a:pt x="940942" y="705015"/>
                </a:lnTo>
                <a:lnTo>
                  <a:pt x="985241" y="611528"/>
                </a:lnTo>
                <a:lnTo>
                  <a:pt x="1000007" y="541905"/>
                </a:lnTo>
                <a:lnTo>
                  <a:pt x="985241" y="461534"/>
                </a:lnTo>
                <a:lnTo>
                  <a:pt x="960514" y="391350"/>
                </a:lnTo>
                <a:close/>
              </a:path>
              <a:path w="1000125" h="709294">
                <a:moveTo>
                  <a:pt x="211289" y="29032"/>
                </a:moveTo>
                <a:lnTo>
                  <a:pt x="228432" y="56098"/>
                </a:lnTo>
                <a:lnTo>
                  <a:pt x="242512" y="75115"/>
                </a:lnTo>
                <a:lnTo>
                  <a:pt x="261060" y="95077"/>
                </a:lnTo>
                <a:lnTo>
                  <a:pt x="291604" y="124980"/>
                </a:lnTo>
                <a:lnTo>
                  <a:pt x="274982" y="129692"/>
                </a:lnTo>
                <a:lnTo>
                  <a:pt x="239066" y="134286"/>
                </a:lnTo>
                <a:lnTo>
                  <a:pt x="0" y="154012"/>
                </a:lnTo>
                <a:lnTo>
                  <a:pt x="5482" y="159437"/>
                </a:lnTo>
                <a:lnTo>
                  <a:pt x="19248" y="173737"/>
                </a:lnTo>
                <a:lnTo>
                  <a:pt x="37274" y="193955"/>
                </a:lnTo>
                <a:lnTo>
                  <a:pt x="55537" y="217131"/>
                </a:lnTo>
                <a:lnTo>
                  <a:pt x="69948" y="236126"/>
                </a:lnTo>
                <a:lnTo>
                  <a:pt x="85626" y="250744"/>
                </a:lnTo>
                <a:lnTo>
                  <a:pt x="112358" y="268440"/>
                </a:lnTo>
                <a:lnTo>
                  <a:pt x="159931" y="296671"/>
                </a:lnTo>
                <a:lnTo>
                  <a:pt x="73215" y="310476"/>
                </a:lnTo>
                <a:lnTo>
                  <a:pt x="181152" y="398919"/>
                </a:lnTo>
                <a:lnTo>
                  <a:pt x="151485" y="402704"/>
                </a:lnTo>
                <a:lnTo>
                  <a:pt x="181152" y="426694"/>
                </a:lnTo>
                <a:lnTo>
                  <a:pt x="166049" y="517439"/>
                </a:lnTo>
                <a:lnTo>
                  <a:pt x="161478" y="570963"/>
                </a:lnTo>
                <a:lnTo>
                  <a:pt x="167860" y="608213"/>
                </a:lnTo>
                <a:lnTo>
                  <a:pt x="185610" y="650138"/>
                </a:lnTo>
                <a:lnTo>
                  <a:pt x="189085" y="635341"/>
                </a:lnTo>
                <a:lnTo>
                  <a:pt x="194316" y="621730"/>
                </a:lnTo>
                <a:lnTo>
                  <a:pt x="204966" y="601491"/>
                </a:lnTo>
                <a:lnTo>
                  <a:pt x="224701" y="566813"/>
                </a:lnTo>
                <a:lnTo>
                  <a:pt x="224701" y="511276"/>
                </a:lnTo>
                <a:lnTo>
                  <a:pt x="244232" y="453381"/>
                </a:lnTo>
                <a:lnTo>
                  <a:pt x="257843" y="422116"/>
                </a:lnTo>
                <a:lnTo>
                  <a:pt x="271923" y="406709"/>
                </a:lnTo>
                <a:lnTo>
                  <a:pt x="292861" y="396392"/>
                </a:lnTo>
                <a:lnTo>
                  <a:pt x="791869" y="396392"/>
                </a:lnTo>
                <a:lnTo>
                  <a:pt x="802881" y="391350"/>
                </a:lnTo>
                <a:lnTo>
                  <a:pt x="960514" y="391350"/>
                </a:lnTo>
                <a:lnTo>
                  <a:pt x="940942" y="335800"/>
                </a:lnTo>
                <a:lnTo>
                  <a:pt x="925266" y="294281"/>
                </a:lnTo>
                <a:lnTo>
                  <a:pt x="903685" y="254536"/>
                </a:lnTo>
                <a:lnTo>
                  <a:pt x="868367" y="203250"/>
                </a:lnTo>
                <a:lnTo>
                  <a:pt x="820559" y="203250"/>
                </a:lnTo>
                <a:lnTo>
                  <a:pt x="735288" y="134745"/>
                </a:lnTo>
                <a:lnTo>
                  <a:pt x="680323" y="98475"/>
                </a:lnTo>
                <a:lnTo>
                  <a:pt x="532726" y="98475"/>
                </a:lnTo>
                <a:lnTo>
                  <a:pt x="502144" y="89575"/>
                </a:lnTo>
                <a:lnTo>
                  <a:pt x="458466" y="79374"/>
                </a:lnTo>
                <a:lnTo>
                  <a:pt x="211289" y="29032"/>
                </a:lnTo>
                <a:close/>
              </a:path>
              <a:path w="1000125" h="709294">
                <a:moveTo>
                  <a:pt x="791869" y="396392"/>
                </a:moveTo>
                <a:lnTo>
                  <a:pt x="292861" y="396392"/>
                </a:lnTo>
                <a:lnTo>
                  <a:pt x="315151" y="402172"/>
                </a:lnTo>
                <a:lnTo>
                  <a:pt x="374603" y="415172"/>
                </a:lnTo>
                <a:lnTo>
                  <a:pt x="460095" y="428882"/>
                </a:lnTo>
                <a:lnTo>
                  <a:pt x="560501" y="436791"/>
                </a:lnTo>
                <a:lnTo>
                  <a:pt x="642391" y="438209"/>
                </a:lnTo>
                <a:lnTo>
                  <a:pt x="694936" y="433949"/>
                </a:lnTo>
                <a:lnTo>
                  <a:pt x="740858" y="419749"/>
                </a:lnTo>
                <a:lnTo>
                  <a:pt x="791869" y="396392"/>
                </a:lnTo>
                <a:close/>
              </a:path>
              <a:path w="1000125" h="709294">
                <a:moveTo>
                  <a:pt x="783932" y="87109"/>
                </a:moveTo>
                <a:lnTo>
                  <a:pt x="790184" y="103833"/>
                </a:lnTo>
                <a:lnTo>
                  <a:pt x="796083" y="121505"/>
                </a:lnTo>
                <a:lnTo>
                  <a:pt x="805064" y="151015"/>
                </a:lnTo>
                <a:lnTo>
                  <a:pt x="820559" y="203250"/>
                </a:lnTo>
                <a:lnTo>
                  <a:pt x="868367" y="203250"/>
                </a:lnTo>
                <a:lnTo>
                  <a:pt x="861481" y="193250"/>
                </a:lnTo>
                <a:lnTo>
                  <a:pt x="783932" y="87109"/>
                </a:lnTo>
                <a:close/>
              </a:path>
              <a:path w="1000125" h="709294">
                <a:moveTo>
                  <a:pt x="453199" y="0"/>
                </a:moveTo>
                <a:lnTo>
                  <a:pt x="467222" y="9353"/>
                </a:lnTo>
                <a:lnTo>
                  <a:pt x="480180" y="22729"/>
                </a:lnTo>
                <a:lnTo>
                  <a:pt x="499530" y="49359"/>
                </a:lnTo>
                <a:lnTo>
                  <a:pt x="532726" y="98475"/>
                </a:lnTo>
                <a:lnTo>
                  <a:pt x="680323" y="98475"/>
                </a:lnTo>
                <a:lnTo>
                  <a:pt x="668597" y="90738"/>
                </a:lnTo>
                <a:lnTo>
                  <a:pt x="586048" y="52174"/>
                </a:lnTo>
                <a:lnTo>
                  <a:pt x="453199" y="0"/>
                </a:lnTo>
                <a:close/>
              </a:path>
            </a:pathLst>
          </a:custGeom>
          <a:solidFill>
            <a:srgbClr val="7A5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88038" y="2146579"/>
            <a:ext cx="58419" cy="73660"/>
          </a:xfrm>
          <a:custGeom>
            <a:avLst/>
            <a:gdLst/>
            <a:ahLst/>
            <a:cxnLst/>
            <a:rect l="l" t="t" r="r" b="b"/>
            <a:pathLst>
              <a:path w="58420" h="73660">
                <a:moveTo>
                  <a:pt x="29032" y="0"/>
                </a:moveTo>
                <a:lnTo>
                  <a:pt x="17729" y="2877"/>
                </a:lnTo>
                <a:lnTo>
                  <a:pt x="8501" y="10725"/>
                </a:lnTo>
                <a:lnTo>
                  <a:pt x="2280" y="22363"/>
                </a:lnTo>
                <a:lnTo>
                  <a:pt x="0" y="36614"/>
                </a:lnTo>
                <a:lnTo>
                  <a:pt x="2280" y="50864"/>
                </a:lnTo>
                <a:lnTo>
                  <a:pt x="8501" y="62503"/>
                </a:lnTo>
                <a:lnTo>
                  <a:pt x="17729" y="70350"/>
                </a:lnTo>
                <a:lnTo>
                  <a:pt x="29032" y="73228"/>
                </a:lnTo>
                <a:lnTo>
                  <a:pt x="40330" y="70350"/>
                </a:lnTo>
                <a:lnTo>
                  <a:pt x="49558" y="62503"/>
                </a:lnTo>
                <a:lnTo>
                  <a:pt x="55781" y="50864"/>
                </a:lnTo>
                <a:lnTo>
                  <a:pt x="58064" y="36614"/>
                </a:lnTo>
                <a:lnTo>
                  <a:pt x="55781" y="22363"/>
                </a:lnTo>
                <a:lnTo>
                  <a:pt x="49558" y="10725"/>
                </a:lnTo>
                <a:lnTo>
                  <a:pt x="40330" y="2877"/>
                </a:lnTo>
                <a:lnTo>
                  <a:pt x="29032" y="0"/>
                </a:lnTo>
                <a:close/>
              </a:path>
            </a:pathLst>
          </a:custGeom>
          <a:solidFill>
            <a:srgbClr val="45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05373" y="2146579"/>
            <a:ext cx="58419" cy="73660"/>
          </a:xfrm>
          <a:custGeom>
            <a:avLst/>
            <a:gdLst/>
            <a:ahLst/>
            <a:cxnLst/>
            <a:rect l="l" t="t" r="r" b="b"/>
            <a:pathLst>
              <a:path w="58420" h="73660">
                <a:moveTo>
                  <a:pt x="29032" y="0"/>
                </a:moveTo>
                <a:lnTo>
                  <a:pt x="17729" y="2877"/>
                </a:lnTo>
                <a:lnTo>
                  <a:pt x="8501" y="10725"/>
                </a:lnTo>
                <a:lnTo>
                  <a:pt x="2280" y="22363"/>
                </a:lnTo>
                <a:lnTo>
                  <a:pt x="0" y="36614"/>
                </a:lnTo>
                <a:lnTo>
                  <a:pt x="2280" y="50864"/>
                </a:lnTo>
                <a:lnTo>
                  <a:pt x="8501" y="62503"/>
                </a:lnTo>
                <a:lnTo>
                  <a:pt x="17729" y="70350"/>
                </a:lnTo>
                <a:lnTo>
                  <a:pt x="29032" y="73228"/>
                </a:lnTo>
                <a:lnTo>
                  <a:pt x="40330" y="70350"/>
                </a:lnTo>
                <a:lnTo>
                  <a:pt x="49558" y="62503"/>
                </a:lnTo>
                <a:lnTo>
                  <a:pt x="55781" y="50864"/>
                </a:lnTo>
                <a:lnTo>
                  <a:pt x="58064" y="36614"/>
                </a:lnTo>
                <a:lnTo>
                  <a:pt x="55781" y="22363"/>
                </a:lnTo>
                <a:lnTo>
                  <a:pt x="49558" y="10725"/>
                </a:lnTo>
                <a:lnTo>
                  <a:pt x="40330" y="2877"/>
                </a:lnTo>
                <a:lnTo>
                  <a:pt x="29032" y="0"/>
                </a:lnTo>
                <a:close/>
              </a:path>
            </a:pathLst>
          </a:custGeom>
          <a:solidFill>
            <a:srgbClr val="45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65623" y="2030963"/>
            <a:ext cx="71755" cy="48895"/>
          </a:xfrm>
          <a:custGeom>
            <a:avLst/>
            <a:gdLst/>
            <a:ahLst/>
            <a:cxnLst/>
            <a:rect l="l" t="t" r="r" b="b"/>
            <a:pathLst>
              <a:path w="71754" h="48894">
                <a:moveTo>
                  <a:pt x="48344" y="0"/>
                </a:moveTo>
                <a:lnTo>
                  <a:pt x="40297" y="1315"/>
                </a:lnTo>
                <a:lnTo>
                  <a:pt x="18686" y="4184"/>
                </a:lnTo>
                <a:lnTo>
                  <a:pt x="7285" y="10070"/>
                </a:lnTo>
                <a:lnTo>
                  <a:pt x="2315" y="23413"/>
                </a:lnTo>
                <a:lnTo>
                  <a:pt x="0" y="48648"/>
                </a:lnTo>
                <a:lnTo>
                  <a:pt x="2765" y="45039"/>
                </a:lnTo>
                <a:lnTo>
                  <a:pt x="10360" y="36815"/>
                </a:lnTo>
                <a:lnTo>
                  <a:pt x="21731" y="27881"/>
                </a:lnTo>
                <a:lnTo>
                  <a:pt x="35826" y="22143"/>
                </a:lnTo>
                <a:lnTo>
                  <a:pt x="47716" y="20192"/>
                </a:lnTo>
                <a:lnTo>
                  <a:pt x="71640" y="20192"/>
                </a:lnTo>
                <a:lnTo>
                  <a:pt x="71640" y="7627"/>
                </a:lnTo>
                <a:lnTo>
                  <a:pt x="61078" y="2564"/>
                </a:lnTo>
                <a:lnTo>
                  <a:pt x="54292" y="218"/>
                </a:lnTo>
                <a:lnTo>
                  <a:pt x="48344" y="0"/>
                </a:lnTo>
                <a:close/>
              </a:path>
              <a:path w="71754" h="48894">
                <a:moveTo>
                  <a:pt x="71640" y="20192"/>
                </a:moveTo>
                <a:lnTo>
                  <a:pt x="47716" y="20192"/>
                </a:lnTo>
                <a:lnTo>
                  <a:pt x="55410" y="20726"/>
                </a:lnTo>
                <a:lnTo>
                  <a:pt x="62265" y="24810"/>
                </a:lnTo>
                <a:lnTo>
                  <a:pt x="71640" y="33510"/>
                </a:lnTo>
                <a:lnTo>
                  <a:pt x="71640" y="20192"/>
                </a:lnTo>
                <a:close/>
              </a:path>
            </a:pathLst>
          </a:custGeom>
          <a:solidFill>
            <a:srgbClr val="7A5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97487" y="2013661"/>
            <a:ext cx="88265" cy="59690"/>
          </a:xfrm>
          <a:custGeom>
            <a:avLst/>
            <a:gdLst/>
            <a:ahLst/>
            <a:cxnLst/>
            <a:rect l="l" t="t" r="r" b="b"/>
            <a:pathLst>
              <a:path w="88264" h="59689">
                <a:moveTo>
                  <a:pt x="82712" y="20851"/>
                </a:moveTo>
                <a:lnTo>
                  <a:pt x="46000" y="20851"/>
                </a:lnTo>
                <a:lnTo>
                  <a:pt x="63291" y="31552"/>
                </a:lnTo>
                <a:lnTo>
                  <a:pt x="87744" y="59118"/>
                </a:lnTo>
                <a:lnTo>
                  <a:pt x="82712" y="20851"/>
                </a:lnTo>
                <a:close/>
              </a:path>
              <a:path w="88264" h="59689">
                <a:moveTo>
                  <a:pt x="46819" y="0"/>
                </a:moveTo>
                <a:lnTo>
                  <a:pt x="0" y="12407"/>
                </a:lnTo>
                <a:lnTo>
                  <a:pt x="0" y="44602"/>
                </a:lnTo>
                <a:lnTo>
                  <a:pt x="27645" y="25654"/>
                </a:lnTo>
                <a:lnTo>
                  <a:pt x="46000" y="20851"/>
                </a:lnTo>
                <a:lnTo>
                  <a:pt x="82712" y="20851"/>
                </a:lnTo>
                <a:lnTo>
                  <a:pt x="82465" y="18976"/>
                </a:lnTo>
                <a:lnTo>
                  <a:pt x="71566" y="729"/>
                </a:lnTo>
                <a:lnTo>
                  <a:pt x="46819" y="0"/>
                </a:lnTo>
                <a:close/>
              </a:path>
            </a:pathLst>
          </a:custGeom>
          <a:solidFill>
            <a:srgbClr val="7A5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75897" y="2269083"/>
            <a:ext cx="60325" cy="82550"/>
          </a:xfrm>
          <a:custGeom>
            <a:avLst/>
            <a:gdLst/>
            <a:ahLst/>
            <a:cxnLst/>
            <a:rect l="l" t="t" r="r" b="b"/>
            <a:pathLst>
              <a:path w="60325" h="82550">
                <a:moveTo>
                  <a:pt x="43014" y="0"/>
                </a:moveTo>
                <a:lnTo>
                  <a:pt x="35316" y="976"/>
                </a:lnTo>
                <a:lnTo>
                  <a:pt x="18902" y="6391"/>
                </a:lnTo>
                <a:lnTo>
                  <a:pt x="3790" y="19973"/>
                </a:lnTo>
                <a:lnTo>
                  <a:pt x="0" y="45453"/>
                </a:lnTo>
                <a:lnTo>
                  <a:pt x="4423" y="67879"/>
                </a:lnTo>
                <a:lnTo>
                  <a:pt x="12147" y="79035"/>
                </a:lnTo>
                <a:lnTo>
                  <a:pt x="28796" y="82232"/>
                </a:lnTo>
                <a:lnTo>
                  <a:pt x="59994" y="80784"/>
                </a:lnTo>
                <a:lnTo>
                  <a:pt x="30261" y="59291"/>
                </a:lnTo>
                <a:lnTo>
                  <a:pt x="18581" y="43711"/>
                </a:lnTo>
                <a:lnTo>
                  <a:pt x="23363" y="26472"/>
                </a:lnTo>
                <a:lnTo>
                  <a:pt x="43014" y="0"/>
                </a:lnTo>
                <a:close/>
              </a:path>
            </a:pathLst>
          </a:custGeom>
          <a:solidFill>
            <a:srgbClr val="E6AF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63933" y="2360599"/>
            <a:ext cx="270510" cy="76200"/>
          </a:xfrm>
          <a:custGeom>
            <a:avLst/>
            <a:gdLst/>
            <a:ahLst/>
            <a:cxnLst/>
            <a:rect l="l" t="t" r="r" b="b"/>
            <a:pathLst>
              <a:path w="270510" h="76200">
                <a:moveTo>
                  <a:pt x="0" y="34086"/>
                </a:moveTo>
                <a:lnTo>
                  <a:pt x="37231" y="67930"/>
                </a:lnTo>
                <a:lnTo>
                  <a:pt x="83006" y="74422"/>
                </a:lnTo>
                <a:lnTo>
                  <a:pt x="138324" y="76105"/>
                </a:lnTo>
                <a:lnTo>
                  <a:pt x="198901" y="68963"/>
                </a:lnTo>
                <a:lnTo>
                  <a:pt x="260451" y="48983"/>
                </a:lnTo>
                <a:lnTo>
                  <a:pt x="261482" y="45446"/>
                </a:lnTo>
                <a:lnTo>
                  <a:pt x="95581" y="45446"/>
                </a:lnTo>
                <a:lnTo>
                  <a:pt x="27391" y="39412"/>
                </a:lnTo>
                <a:lnTo>
                  <a:pt x="0" y="34086"/>
                </a:lnTo>
                <a:close/>
              </a:path>
              <a:path w="270510" h="76200">
                <a:moveTo>
                  <a:pt x="270459" y="0"/>
                </a:moveTo>
                <a:lnTo>
                  <a:pt x="183596" y="37280"/>
                </a:lnTo>
                <a:lnTo>
                  <a:pt x="95581" y="45446"/>
                </a:lnTo>
                <a:lnTo>
                  <a:pt x="261482" y="45446"/>
                </a:lnTo>
                <a:lnTo>
                  <a:pt x="265974" y="30041"/>
                </a:lnTo>
                <a:lnTo>
                  <a:pt x="268974" y="14457"/>
                </a:lnTo>
                <a:lnTo>
                  <a:pt x="270215" y="3890"/>
                </a:lnTo>
                <a:lnTo>
                  <a:pt x="270459" y="0"/>
                </a:lnTo>
                <a:close/>
              </a:path>
            </a:pathLst>
          </a:custGeom>
          <a:solidFill>
            <a:srgbClr val="FF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69217" y="2409583"/>
            <a:ext cx="255168" cy="9114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71236" y="2524709"/>
            <a:ext cx="75565" cy="29209"/>
          </a:xfrm>
          <a:custGeom>
            <a:avLst/>
            <a:gdLst/>
            <a:ahLst/>
            <a:cxnLst/>
            <a:rect l="l" t="t" r="r" b="b"/>
            <a:pathLst>
              <a:path w="75564" h="29210">
                <a:moveTo>
                  <a:pt x="0" y="2527"/>
                </a:moveTo>
                <a:lnTo>
                  <a:pt x="26034" y="22376"/>
                </a:lnTo>
                <a:lnTo>
                  <a:pt x="42537" y="28728"/>
                </a:lnTo>
                <a:lnTo>
                  <a:pt x="56551" y="21349"/>
                </a:lnTo>
                <a:lnTo>
                  <a:pt x="64142" y="12622"/>
                </a:lnTo>
                <a:lnTo>
                  <a:pt x="43956" y="12622"/>
                </a:lnTo>
                <a:lnTo>
                  <a:pt x="27098" y="10295"/>
                </a:lnTo>
                <a:lnTo>
                  <a:pt x="0" y="2527"/>
                </a:lnTo>
                <a:close/>
              </a:path>
              <a:path w="75564" h="29210">
                <a:moveTo>
                  <a:pt x="75120" y="0"/>
                </a:moveTo>
                <a:lnTo>
                  <a:pt x="57616" y="9269"/>
                </a:lnTo>
                <a:lnTo>
                  <a:pt x="43956" y="12622"/>
                </a:lnTo>
                <a:lnTo>
                  <a:pt x="64142" y="12622"/>
                </a:lnTo>
                <a:lnTo>
                  <a:pt x="75120" y="0"/>
                </a:lnTo>
                <a:close/>
              </a:path>
            </a:pathLst>
          </a:custGeom>
          <a:solidFill>
            <a:srgbClr val="E6AF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 rot="19680000">
            <a:off x="3678419" y="4937387"/>
            <a:ext cx="221651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i="1" spc="25" dirty="0">
                <a:solidFill>
                  <a:srgbClr val="BABABA"/>
                </a:solidFill>
                <a:latin typeface="Trebuchet MS"/>
                <a:cs typeface="Trebuchet MS"/>
              </a:rPr>
              <a:t>$$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7670800" y="5228996"/>
            <a:ext cx="187032" cy="1870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>
            <a:spLocks noGrp="1"/>
          </p:cNvSpPr>
          <p:nvPr>
            <p:ph type="title"/>
          </p:nvPr>
        </p:nvSpPr>
        <p:spPr>
          <a:xfrm>
            <a:off x="2362200" y="276809"/>
            <a:ext cx="6534581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900" b="1" spc="-260" dirty="0">
                <a:latin typeface="Arial"/>
                <a:cs typeface="Arial"/>
              </a:rPr>
              <a:t> </a:t>
            </a:r>
            <a:r>
              <a:rPr lang="en-US" sz="2900" b="1" spc="-260" dirty="0" smtClean="0">
                <a:latin typeface="Arial"/>
                <a:cs typeface="Arial"/>
              </a:rPr>
              <a:t>         </a:t>
            </a:r>
            <a:r>
              <a:rPr sz="2900" b="1" spc="-50" dirty="0" smtClean="0">
                <a:latin typeface="Arial"/>
                <a:cs typeface="Arial"/>
              </a:rPr>
              <a:t> </a:t>
            </a:r>
            <a:r>
              <a:rPr sz="2900" spc="-140" dirty="0">
                <a:latin typeface="Arial"/>
                <a:cs typeface="Arial"/>
              </a:rPr>
              <a:t>The </a:t>
            </a:r>
            <a:r>
              <a:rPr sz="2900" spc="-35" dirty="0">
                <a:latin typeface="Arial"/>
                <a:cs typeface="Arial"/>
              </a:rPr>
              <a:t>Merchant </a:t>
            </a:r>
            <a:r>
              <a:rPr sz="2900" spc="-45" dirty="0">
                <a:latin typeface="Arial"/>
                <a:cs typeface="Arial"/>
              </a:rPr>
              <a:t>is </a:t>
            </a:r>
            <a:r>
              <a:rPr sz="2900" spc="-90" dirty="0">
                <a:latin typeface="Arial"/>
                <a:cs typeface="Arial"/>
              </a:rPr>
              <a:t>Charged </a:t>
            </a:r>
            <a:r>
              <a:rPr sz="2900" spc="-45" dirty="0">
                <a:latin typeface="Arial"/>
                <a:cs typeface="Arial"/>
              </a:rPr>
              <a:t>a</a:t>
            </a:r>
            <a:r>
              <a:rPr sz="2900" spc="10" dirty="0">
                <a:latin typeface="Arial"/>
                <a:cs typeface="Arial"/>
              </a:rPr>
              <a:t> </a:t>
            </a:r>
            <a:r>
              <a:rPr sz="2900" spc="-120" dirty="0">
                <a:latin typeface="Arial"/>
                <a:cs typeface="Arial"/>
              </a:rPr>
              <a:t>Fee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663053" y="5467454"/>
            <a:ext cx="184454" cy="18444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7918360" y="5183010"/>
            <a:ext cx="169948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altLang="zh-TW" sz="1400" spc="-75" dirty="0">
                <a:latin typeface="Verdana"/>
                <a:cs typeface="Verdana"/>
              </a:rPr>
              <a:t>Syndication </a:t>
            </a:r>
            <a:r>
              <a:rPr lang="en-US" altLang="zh-TW" sz="1400" spc="-75" dirty="0" smtClean="0">
                <a:latin typeface="Verdana"/>
                <a:cs typeface="Verdana"/>
              </a:rPr>
              <a:t>Partners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7254838" y="4473117"/>
            <a:ext cx="2193962" cy="8158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954313" y="5511304"/>
            <a:ext cx="583870" cy="18244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TextBox 180"/>
          <p:cNvSpPr txBox="1"/>
          <p:nvPr/>
        </p:nvSpPr>
        <p:spPr>
          <a:xfrm>
            <a:off x="5841568" y="1353541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3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FreightSans Pro Light"/>
              </a:rPr>
              <a:t>Transparent Reporting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56217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monthly report shows you marketing performance in a clear and easy way. </a:t>
            </a:r>
          </a:p>
        </p:txBody>
      </p:sp>
      <p:pic>
        <p:nvPicPr>
          <p:cNvPr id="33800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>
            <a:fillRect/>
          </a:stretch>
        </p:blipFill>
        <p:spPr bwMode="auto">
          <a:xfrm>
            <a:off x="3520018" y="1885951"/>
            <a:ext cx="5151967" cy="53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FreightSans Pro Light"/>
              </a:rPr>
              <a:t>Transparent Reporting</a:t>
            </a: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56217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monthly report shows you marketing performance in a clear and easy way.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>
            <a:fillRect/>
          </a:stretch>
        </p:blipFill>
        <p:spPr bwMode="auto">
          <a:xfrm>
            <a:off x="4002618" y="2216151"/>
            <a:ext cx="4186767" cy="43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475568" y="4794251"/>
            <a:ext cx="4169833" cy="1214967"/>
            <a:chOff x="-463268" y="3753027"/>
            <a:chExt cx="3125986" cy="910870"/>
          </a:xfrm>
        </p:grpSpPr>
        <p:pic>
          <p:nvPicPr>
            <p:cNvPr id="27674" name="Pictur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3268" y="3753027"/>
              <a:ext cx="3125986" cy="91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Subtitle 2"/>
            <p:cNvSpPr txBox="1">
              <a:spLocks/>
            </p:cNvSpPr>
            <p:nvPr/>
          </p:nvSpPr>
          <p:spPr bwMode="auto">
            <a:xfrm>
              <a:off x="-335778" y="3973071"/>
              <a:ext cx="2871007" cy="47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Customer views show </a:t>
              </a:r>
              <a:r>
                <a:rPr lang="en-US" altLang="zh-TW" sz="1733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how many people saw your business </a:t>
              </a: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online.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02178" y="1975033"/>
            <a:ext cx="3316436" cy="1856112"/>
            <a:chOff x="3147690" y="-912910"/>
            <a:chExt cx="2487327" cy="1392084"/>
          </a:xfrm>
          <a:effectLst>
            <a:outerShdw blurRad="50800" dist="38100" dir="5400000" sx="102000" sy="102000" algn="t" rotWithShape="0">
              <a:prstClr val="black">
                <a:alpha val="60000"/>
              </a:prstClr>
            </a:outerShdw>
          </a:effectLst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690" y="-912910"/>
              <a:ext cx="2487327" cy="1392084"/>
            </a:xfrm>
            <a:prstGeom prst="rect">
              <a:avLst/>
            </a:prstGeom>
          </p:spPr>
        </p:pic>
        <p:sp>
          <p:nvSpPr>
            <p:cNvPr id="57" name="Subtitle 2"/>
            <p:cNvSpPr txBox="1">
              <a:spLocks/>
            </p:cNvSpPr>
            <p:nvPr/>
          </p:nvSpPr>
          <p:spPr>
            <a:xfrm>
              <a:off x="3463124" y="-886621"/>
              <a:ext cx="1856458" cy="439285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FreightSans Pro Light"/>
                  <a:ea typeface="+mn-ea"/>
                  <a:cs typeface="FreightSans Pro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r>
                <a:rPr lang="en-US" sz="1600" dirty="0">
                  <a:latin typeface="Roboto Light" charset="0"/>
                  <a:ea typeface="Roboto Light" charset="0"/>
                  <a:cs typeface="Roboto Light" charset="0"/>
                </a:rPr>
                <a:t>Customer Views</a:t>
              </a:r>
            </a:p>
          </p:txBody>
        </p:sp>
        <p:sp>
          <p:nvSpPr>
            <p:cNvPr id="60" name="Subtitle 2"/>
            <p:cNvSpPr txBox="1">
              <a:spLocks/>
            </p:cNvSpPr>
            <p:nvPr/>
          </p:nvSpPr>
          <p:spPr>
            <a:xfrm>
              <a:off x="3282827" y="-339094"/>
              <a:ext cx="2217053" cy="439285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FreightSans Pro Light"/>
                  <a:ea typeface="+mn-ea"/>
                  <a:cs typeface="FreightSans Pro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r>
                <a:rPr lang="en-US" sz="4000" dirty="0">
                  <a:latin typeface="Roboto Light" charset="0"/>
                  <a:ea typeface="Roboto Light" charset="0"/>
                  <a:cs typeface="Roboto Light" charset="0"/>
                </a:rPr>
                <a:t>198,288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2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30677 0.001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>
            <a:fillRect/>
          </a:stretch>
        </p:blipFill>
        <p:spPr bwMode="auto">
          <a:xfrm>
            <a:off x="7744884" y="2220385"/>
            <a:ext cx="4188883" cy="43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354918" y="4794251"/>
            <a:ext cx="4387849" cy="1214967"/>
            <a:chOff x="3134357" y="-1156675"/>
            <a:chExt cx="3290577" cy="910870"/>
          </a:xfrm>
        </p:grpSpPr>
        <p:pic>
          <p:nvPicPr>
            <p:cNvPr id="29732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357" y="-1156675"/>
              <a:ext cx="3290577" cy="91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3" name="Subtitle 2"/>
            <p:cNvSpPr txBox="1">
              <a:spLocks/>
            </p:cNvSpPr>
            <p:nvPr/>
          </p:nvSpPr>
          <p:spPr bwMode="auto">
            <a:xfrm>
              <a:off x="3190774" y="-963025"/>
              <a:ext cx="3177743" cy="47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Customer visits shows how many </a:t>
              </a:r>
              <a:r>
                <a:rPr lang="en-US" altLang="zh-TW" sz="1733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actual guests </a:t>
              </a: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spent money at your restaurant.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45813" y="1976993"/>
            <a:ext cx="3207252" cy="1856112"/>
            <a:chOff x="8872079" y="2599334"/>
            <a:chExt cx="2405439" cy="1392084"/>
          </a:xfrm>
          <a:effectLst>
            <a:outerShdw blurRad="50800" dist="50800" dir="5400000" sx="102000" sy="102000" algn="ctr" rotWithShape="0">
              <a:srgbClr val="000000">
                <a:alpha val="60000"/>
              </a:srgbClr>
            </a:outerShdw>
          </a:effectLst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9" y="2599334"/>
              <a:ext cx="2405439" cy="1392084"/>
            </a:xfrm>
            <a:prstGeom prst="rect">
              <a:avLst/>
            </a:prstGeom>
          </p:spPr>
        </p:pic>
        <p:sp>
          <p:nvSpPr>
            <p:cNvPr id="67" name="Subtitle 2"/>
            <p:cNvSpPr txBox="1">
              <a:spLocks/>
            </p:cNvSpPr>
            <p:nvPr/>
          </p:nvSpPr>
          <p:spPr>
            <a:xfrm>
              <a:off x="9146569" y="2634678"/>
              <a:ext cx="1856458" cy="439285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FreightSans Pro Light"/>
                  <a:ea typeface="+mn-ea"/>
                  <a:cs typeface="FreightSans Pro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r>
                <a:rPr lang="en-US" sz="1600" dirty="0">
                  <a:latin typeface="Roboto Light" charset="0"/>
                  <a:ea typeface="Roboto Light" charset="0"/>
                  <a:cs typeface="Roboto Light" charset="0"/>
                </a:rPr>
                <a:t>Customer Visits</a:t>
              </a:r>
            </a:p>
          </p:txBody>
        </p:sp>
        <p:sp>
          <p:nvSpPr>
            <p:cNvPr id="68" name="Subtitle 2"/>
            <p:cNvSpPr txBox="1">
              <a:spLocks/>
            </p:cNvSpPr>
            <p:nvPr/>
          </p:nvSpPr>
          <p:spPr>
            <a:xfrm>
              <a:off x="8966272" y="3182205"/>
              <a:ext cx="2217053" cy="439285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FreightSans Pro Light"/>
                  <a:ea typeface="+mn-ea"/>
                  <a:cs typeface="FreightSans Pro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r>
                <a:rPr lang="en-US" sz="4000" dirty="0">
                  <a:latin typeface="Roboto Light" charset="0"/>
                  <a:ea typeface="Roboto Light" charset="0"/>
                  <a:cs typeface="Roboto Light" charset="0"/>
                </a:rPr>
                <a:t>143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FreightSans Pro Light"/>
              </a:rPr>
              <a:t>Transparent Reporting</a:t>
            </a:r>
          </a:p>
        </p:txBody>
      </p:sp>
      <p:sp>
        <p:nvSpPr>
          <p:cNvPr id="29702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56217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monthly report shows you marketing performance in a clear and easy way. 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800101" y="2442634"/>
            <a:ext cx="2281767" cy="2417233"/>
            <a:chOff x="9200429" y="-524746"/>
            <a:chExt cx="1711479" cy="1812868"/>
          </a:xfrm>
        </p:grpSpPr>
        <p:pic>
          <p:nvPicPr>
            <p:cNvPr id="29728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4374" y="-524746"/>
              <a:ext cx="1667534" cy="166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6726" y="718999"/>
              <a:ext cx="370347" cy="36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5851" y="982316"/>
              <a:ext cx="497896" cy="30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429" y="754343"/>
              <a:ext cx="464089" cy="29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26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" y="2391834"/>
            <a:ext cx="3039533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>
            <a:fillRect/>
          </a:stretch>
        </p:blipFill>
        <p:spPr bwMode="auto">
          <a:xfrm>
            <a:off x="7744884" y="2220385"/>
            <a:ext cx="4188883" cy="43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FreightSans Pro Light"/>
              </a:rPr>
              <a:t>Transparent Reporting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47613" y="1968865"/>
            <a:ext cx="3207252" cy="1856112"/>
            <a:chOff x="8320114" y="2559528"/>
            <a:chExt cx="2405439" cy="1392084"/>
          </a:xfrm>
          <a:effectLst>
            <a:outerShdw blurRad="50800" dist="38100" dir="5400000" sx="102000" sy="102000" algn="t" rotWithShape="0">
              <a:prstClr val="black">
                <a:alpha val="6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114" y="2559528"/>
              <a:ext cx="2405439" cy="1392084"/>
            </a:xfrm>
            <a:prstGeom prst="rect">
              <a:avLst/>
            </a:prstGeom>
          </p:spPr>
        </p:pic>
        <p:sp>
          <p:nvSpPr>
            <p:cNvPr id="38" name="Subtitle 2"/>
            <p:cNvSpPr txBox="1">
              <a:spLocks/>
            </p:cNvSpPr>
            <p:nvPr/>
          </p:nvSpPr>
          <p:spPr>
            <a:xfrm>
              <a:off x="8594604" y="2578349"/>
              <a:ext cx="1856458" cy="439285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FreightSans Pro Light"/>
                  <a:ea typeface="+mn-ea"/>
                  <a:cs typeface="FreightSans Pro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r>
                <a:rPr lang="en-US" sz="1600" dirty="0">
                  <a:latin typeface="Roboto Light" charset="0"/>
                  <a:ea typeface="Roboto Light" charset="0"/>
                  <a:cs typeface="Roboto Light" charset="0"/>
                </a:rPr>
                <a:t>Revenue</a:t>
              </a:r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8414307" y="3145540"/>
              <a:ext cx="2217053" cy="439285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FreightSans Pro Light"/>
                  <a:ea typeface="+mn-ea"/>
                  <a:cs typeface="FreightSans Pro Light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r>
                <a:rPr lang="en-US" sz="4000" dirty="0">
                  <a:latin typeface="Roboto Light" charset="0"/>
                  <a:ea typeface="Roboto Light" charset="0"/>
                  <a:cs typeface="Roboto Light" charset="0"/>
                </a:rPr>
                <a:t>$7,928.11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649133" y="4764618"/>
            <a:ext cx="3803651" cy="1214967"/>
            <a:chOff x="-2925349" y="1236350"/>
            <a:chExt cx="3611149" cy="1012737"/>
          </a:xfrm>
        </p:grpSpPr>
        <p:pic>
          <p:nvPicPr>
            <p:cNvPr id="31761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5349" y="1236350"/>
              <a:ext cx="3611149" cy="10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Subtitle 2"/>
            <p:cNvSpPr txBox="1">
              <a:spLocks/>
            </p:cNvSpPr>
            <p:nvPr/>
          </p:nvSpPr>
          <p:spPr bwMode="auto">
            <a:xfrm>
              <a:off x="-2899042" y="1446657"/>
              <a:ext cx="3558534" cy="53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Revenue shows you </a:t>
              </a: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how much </a:t>
              </a:r>
              <a:r>
                <a:rPr lang="en-US" altLang="zh-TW" sz="1733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money you made</a:t>
              </a: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.</a:t>
              </a:r>
            </a:p>
          </p:txBody>
        </p:sp>
      </p:grpSp>
      <p:sp>
        <p:nvSpPr>
          <p:cNvPr id="31760" name="Subtitle 2"/>
          <p:cNvSpPr txBox="1">
            <a:spLocks/>
          </p:cNvSpPr>
          <p:nvPr/>
        </p:nvSpPr>
        <p:spPr bwMode="auto">
          <a:xfrm>
            <a:off x="2425701" y="1138767"/>
            <a:ext cx="8371417" cy="7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</a:pPr>
            <a:r>
              <a:rPr lang="en-US" altLang="zh-TW" sz="1733">
                <a:solidFill>
                  <a:srgbClr val="FFFFFF"/>
                </a:solidFill>
                <a:latin typeface="Roboto Light"/>
                <a:ea typeface="Roboto Light"/>
                <a:cs typeface="Roboto Light"/>
              </a:rPr>
              <a:t>Your monthly report shows you marketing performance in a clear and easy way. </a:t>
            </a:r>
          </a:p>
        </p:txBody>
      </p:sp>
    </p:spTree>
    <p:extLst>
      <p:ext uri="{BB962C8B-B14F-4D97-AF65-F5344CB8AC3E}">
        <p14:creationId xmlns:p14="http://schemas.microsoft.com/office/powerpoint/2010/main" val="24950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FreightSans Pro Light"/>
              </a:rPr>
              <a:t>Transparent Reporting</a:t>
            </a: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56217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monthly report shows you marketing performance in a clear and easy way. </a:t>
            </a:r>
          </a:p>
        </p:txBody>
      </p:sp>
      <p:pic>
        <p:nvPicPr>
          <p:cNvPr id="35851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4869"/>
          <a:stretch>
            <a:fillRect/>
          </a:stretch>
        </p:blipFill>
        <p:spPr bwMode="auto">
          <a:xfrm>
            <a:off x="4544485" y="2402417"/>
            <a:ext cx="7063316" cy="417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3" name="Group 20"/>
          <p:cNvGrpSpPr>
            <a:grpSpLocks/>
          </p:cNvGrpSpPr>
          <p:nvPr/>
        </p:nvGrpSpPr>
        <p:grpSpPr bwMode="auto">
          <a:xfrm>
            <a:off x="393701" y="3562351"/>
            <a:ext cx="3892551" cy="1214967"/>
            <a:chOff x="485061" y="2716688"/>
            <a:chExt cx="2918579" cy="910870"/>
          </a:xfrm>
        </p:grpSpPr>
        <p:pic>
          <p:nvPicPr>
            <p:cNvPr id="35854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1" y="2716688"/>
              <a:ext cx="2918579" cy="91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5" name="Subtitle 2"/>
            <p:cNvSpPr txBox="1">
              <a:spLocks/>
            </p:cNvSpPr>
            <p:nvPr/>
          </p:nvSpPr>
          <p:spPr bwMode="auto">
            <a:xfrm>
              <a:off x="702336" y="2831320"/>
              <a:ext cx="2484029" cy="6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1733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Transaction History will match up with your Merchant Service Provider statement.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1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42953" y="6530937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91490" y="4940"/>
                </a:moveTo>
                <a:lnTo>
                  <a:pt x="42824" y="5219"/>
                </a:lnTo>
                <a:lnTo>
                  <a:pt x="0" y="206133"/>
                </a:lnTo>
                <a:lnTo>
                  <a:pt x="838" y="210248"/>
                </a:lnTo>
                <a:lnTo>
                  <a:pt x="5803" y="216369"/>
                </a:lnTo>
                <a:lnTo>
                  <a:pt x="9639" y="218071"/>
                </a:lnTo>
                <a:lnTo>
                  <a:pt x="47294" y="218071"/>
                </a:lnTo>
                <a:lnTo>
                  <a:pt x="62331" y="151574"/>
                </a:lnTo>
                <a:lnTo>
                  <a:pt x="123160" y="151574"/>
                </a:lnTo>
                <a:lnTo>
                  <a:pt x="135210" y="145311"/>
                </a:lnTo>
                <a:lnTo>
                  <a:pt x="153115" y="122442"/>
                </a:lnTo>
                <a:lnTo>
                  <a:pt x="153777" y="120497"/>
                </a:lnTo>
                <a:lnTo>
                  <a:pt x="80645" y="120497"/>
                </a:lnTo>
                <a:lnTo>
                  <a:pt x="77330" y="119049"/>
                </a:lnTo>
                <a:lnTo>
                  <a:pt x="71513" y="111912"/>
                </a:lnTo>
                <a:lnTo>
                  <a:pt x="70510" y="104571"/>
                </a:lnTo>
                <a:lnTo>
                  <a:pt x="72262" y="96050"/>
                </a:lnTo>
                <a:lnTo>
                  <a:pt x="80111" y="58572"/>
                </a:lnTo>
                <a:lnTo>
                  <a:pt x="101930" y="37617"/>
                </a:lnTo>
                <a:lnTo>
                  <a:pt x="170213" y="37617"/>
                </a:lnTo>
                <a:lnTo>
                  <a:pt x="167564" y="24390"/>
                </a:lnTo>
                <a:lnTo>
                  <a:pt x="163723" y="17310"/>
                </a:lnTo>
                <a:lnTo>
                  <a:pt x="88874" y="17310"/>
                </a:lnTo>
                <a:lnTo>
                  <a:pt x="91490" y="4940"/>
                </a:lnTo>
                <a:close/>
              </a:path>
              <a:path w="170815" h="218440">
                <a:moveTo>
                  <a:pt x="123160" y="151574"/>
                </a:moveTo>
                <a:lnTo>
                  <a:pt x="62331" y="151574"/>
                </a:lnTo>
                <a:lnTo>
                  <a:pt x="68072" y="152971"/>
                </a:lnTo>
                <a:lnTo>
                  <a:pt x="85331" y="157734"/>
                </a:lnTo>
                <a:lnTo>
                  <a:pt x="97154" y="157734"/>
                </a:lnTo>
                <a:lnTo>
                  <a:pt x="115714" y="155444"/>
                </a:lnTo>
                <a:lnTo>
                  <a:pt x="123160" y="151574"/>
                </a:lnTo>
                <a:close/>
              </a:path>
              <a:path w="170815" h="218440">
                <a:moveTo>
                  <a:pt x="170213" y="37617"/>
                </a:moveTo>
                <a:lnTo>
                  <a:pt x="107162" y="37617"/>
                </a:lnTo>
                <a:lnTo>
                  <a:pt x="110667" y="38938"/>
                </a:lnTo>
                <a:lnTo>
                  <a:pt x="112953" y="41770"/>
                </a:lnTo>
                <a:lnTo>
                  <a:pt x="115385" y="46944"/>
                </a:lnTo>
                <a:lnTo>
                  <a:pt x="116163" y="54668"/>
                </a:lnTo>
                <a:lnTo>
                  <a:pt x="115289" y="65300"/>
                </a:lnTo>
                <a:lnTo>
                  <a:pt x="102633" y="110120"/>
                </a:lnTo>
                <a:lnTo>
                  <a:pt x="84835" y="120497"/>
                </a:lnTo>
                <a:lnTo>
                  <a:pt x="153777" y="120497"/>
                </a:lnTo>
                <a:lnTo>
                  <a:pt x="166903" y="81940"/>
                </a:lnTo>
                <a:lnTo>
                  <a:pt x="170466" y="59174"/>
                </a:lnTo>
                <a:lnTo>
                  <a:pt x="170684" y="39970"/>
                </a:lnTo>
                <a:lnTo>
                  <a:pt x="170213" y="37617"/>
                </a:lnTo>
                <a:close/>
              </a:path>
              <a:path w="170815" h="218440">
                <a:moveTo>
                  <a:pt x="131356" y="0"/>
                </a:moveTo>
                <a:lnTo>
                  <a:pt x="92024" y="14630"/>
                </a:lnTo>
                <a:lnTo>
                  <a:pt x="88874" y="17310"/>
                </a:lnTo>
                <a:lnTo>
                  <a:pt x="163723" y="17310"/>
                </a:lnTo>
                <a:lnTo>
                  <a:pt x="131356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30330" y="6530937"/>
            <a:ext cx="232410" cy="153035"/>
          </a:xfrm>
          <a:custGeom>
            <a:avLst/>
            <a:gdLst/>
            <a:ahLst/>
            <a:cxnLst/>
            <a:rect l="l" t="t" r="r" b="b"/>
            <a:pathLst>
              <a:path w="232409" h="153034">
                <a:moveTo>
                  <a:pt x="80187" y="5232"/>
                </a:moveTo>
                <a:lnTo>
                  <a:pt x="29857" y="5232"/>
                </a:lnTo>
                <a:lnTo>
                  <a:pt x="0" y="140601"/>
                </a:lnTo>
                <a:lnTo>
                  <a:pt x="825" y="144703"/>
                </a:lnTo>
                <a:lnTo>
                  <a:pt x="5740" y="150837"/>
                </a:lnTo>
                <a:lnTo>
                  <a:pt x="9563" y="152514"/>
                </a:lnTo>
                <a:lnTo>
                  <a:pt x="47193" y="152514"/>
                </a:lnTo>
                <a:lnTo>
                  <a:pt x="71526" y="43180"/>
                </a:lnTo>
                <a:lnTo>
                  <a:pt x="76961" y="39357"/>
                </a:lnTo>
                <a:lnTo>
                  <a:pt x="82397" y="37426"/>
                </a:lnTo>
                <a:lnTo>
                  <a:pt x="231761" y="37426"/>
                </a:lnTo>
                <a:lnTo>
                  <a:pt x="232074" y="35281"/>
                </a:lnTo>
                <a:lnTo>
                  <a:pt x="231860" y="25366"/>
                </a:lnTo>
                <a:lnTo>
                  <a:pt x="229893" y="17322"/>
                </a:lnTo>
                <a:lnTo>
                  <a:pt x="77419" y="17322"/>
                </a:lnTo>
                <a:lnTo>
                  <a:pt x="80187" y="5232"/>
                </a:lnTo>
                <a:close/>
              </a:path>
              <a:path w="232409" h="153034">
                <a:moveTo>
                  <a:pt x="162090" y="37426"/>
                </a:moveTo>
                <a:lnTo>
                  <a:pt x="92328" y="37426"/>
                </a:lnTo>
                <a:lnTo>
                  <a:pt x="95694" y="38735"/>
                </a:lnTo>
                <a:lnTo>
                  <a:pt x="99872" y="44069"/>
                </a:lnTo>
                <a:lnTo>
                  <a:pt x="100291" y="48196"/>
                </a:lnTo>
                <a:lnTo>
                  <a:pt x="98983" y="53492"/>
                </a:lnTo>
                <a:lnTo>
                  <a:pt x="79971" y="140601"/>
                </a:lnTo>
                <a:lnTo>
                  <a:pt x="80810" y="144703"/>
                </a:lnTo>
                <a:lnTo>
                  <a:pt x="85737" y="150837"/>
                </a:lnTo>
                <a:lnTo>
                  <a:pt x="89560" y="152514"/>
                </a:lnTo>
                <a:lnTo>
                  <a:pt x="127203" y="152514"/>
                </a:lnTo>
                <a:lnTo>
                  <a:pt x="151498" y="43497"/>
                </a:lnTo>
                <a:lnTo>
                  <a:pt x="156946" y="39357"/>
                </a:lnTo>
                <a:lnTo>
                  <a:pt x="162090" y="37426"/>
                </a:lnTo>
                <a:close/>
              </a:path>
              <a:path w="232409" h="153034">
                <a:moveTo>
                  <a:pt x="231761" y="37426"/>
                </a:moveTo>
                <a:lnTo>
                  <a:pt x="172338" y="37426"/>
                </a:lnTo>
                <a:lnTo>
                  <a:pt x="175704" y="38735"/>
                </a:lnTo>
                <a:lnTo>
                  <a:pt x="179882" y="44069"/>
                </a:lnTo>
                <a:lnTo>
                  <a:pt x="180301" y="48196"/>
                </a:lnTo>
                <a:lnTo>
                  <a:pt x="178993" y="53492"/>
                </a:lnTo>
                <a:lnTo>
                  <a:pt x="159981" y="140601"/>
                </a:lnTo>
                <a:lnTo>
                  <a:pt x="160820" y="144703"/>
                </a:lnTo>
                <a:lnTo>
                  <a:pt x="165747" y="150837"/>
                </a:lnTo>
                <a:lnTo>
                  <a:pt x="169570" y="152514"/>
                </a:lnTo>
                <a:lnTo>
                  <a:pt x="207213" y="152514"/>
                </a:lnTo>
                <a:lnTo>
                  <a:pt x="230428" y="46570"/>
                </a:lnTo>
                <a:lnTo>
                  <a:pt x="231761" y="37426"/>
                </a:lnTo>
                <a:close/>
              </a:path>
              <a:path w="232409" h="153034">
                <a:moveTo>
                  <a:pt x="119595" y="0"/>
                </a:moveTo>
                <a:lnTo>
                  <a:pt x="80187" y="15176"/>
                </a:lnTo>
                <a:lnTo>
                  <a:pt x="77419" y="17322"/>
                </a:lnTo>
                <a:lnTo>
                  <a:pt x="151561" y="17322"/>
                </a:lnTo>
                <a:lnTo>
                  <a:pt x="119595" y="0"/>
                </a:lnTo>
                <a:close/>
              </a:path>
              <a:path w="232409" h="153034">
                <a:moveTo>
                  <a:pt x="199605" y="0"/>
                </a:moveTo>
                <a:lnTo>
                  <a:pt x="152882" y="16230"/>
                </a:lnTo>
                <a:lnTo>
                  <a:pt x="151561" y="17322"/>
                </a:lnTo>
                <a:lnTo>
                  <a:pt x="229893" y="17322"/>
                </a:lnTo>
                <a:lnTo>
                  <a:pt x="19960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8451" y="6477977"/>
            <a:ext cx="174625" cy="205740"/>
          </a:xfrm>
          <a:custGeom>
            <a:avLst/>
            <a:gdLst/>
            <a:ahLst/>
            <a:cxnLst/>
            <a:rect l="l" t="t" r="r" b="b"/>
            <a:pathLst>
              <a:path w="174625" h="205740">
                <a:moveTo>
                  <a:pt x="174599" y="0"/>
                </a:moveTo>
                <a:lnTo>
                  <a:pt x="43700" y="0"/>
                </a:lnTo>
                <a:lnTo>
                  <a:pt x="0" y="205701"/>
                </a:lnTo>
                <a:lnTo>
                  <a:pt x="127266" y="205701"/>
                </a:lnTo>
                <a:lnTo>
                  <a:pt x="135280" y="199212"/>
                </a:lnTo>
                <a:lnTo>
                  <a:pt x="142024" y="167487"/>
                </a:lnTo>
                <a:lnTo>
                  <a:pt x="60451" y="167487"/>
                </a:lnTo>
                <a:lnTo>
                  <a:pt x="70548" y="120357"/>
                </a:lnTo>
                <a:lnTo>
                  <a:pt x="134772" y="120357"/>
                </a:lnTo>
                <a:lnTo>
                  <a:pt x="142608" y="83019"/>
                </a:lnTo>
                <a:lnTo>
                  <a:pt x="78384" y="83019"/>
                </a:lnTo>
                <a:lnTo>
                  <a:pt x="87909" y="38201"/>
                </a:lnTo>
                <a:lnTo>
                  <a:pt x="159956" y="38201"/>
                </a:lnTo>
                <a:lnTo>
                  <a:pt x="167957" y="31711"/>
                </a:lnTo>
                <a:lnTo>
                  <a:pt x="169659" y="23749"/>
                </a:lnTo>
                <a:lnTo>
                  <a:pt x="17459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63717" y="6530937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90" h="152400">
                <a:moveTo>
                  <a:pt x="80098" y="4927"/>
                </a:moveTo>
                <a:lnTo>
                  <a:pt x="29870" y="4927"/>
                </a:lnTo>
                <a:lnTo>
                  <a:pt x="0" y="140322"/>
                </a:lnTo>
                <a:lnTo>
                  <a:pt x="838" y="144424"/>
                </a:lnTo>
                <a:lnTo>
                  <a:pt x="5753" y="150533"/>
                </a:lnTo>
                <a:lnTo>
                  <a:pt x="9575" y="152234"/>
                </a:lnTo>
                <a:lnTo>
                  <a:pt x="47205" y="152234"/>
                </a:lnTo>
                <a:lnTo>
                  <a:pt x="69303" y="53136"/>
                </a:lnTo>
                <a:lnTo>
                  <a:pt x="75317" y="48193"/>
                </a:lnTo>
                <a:lnTo>
                  <a:pt x="81395" y="44537"/>
                </a:lnTo>
                <a:lnTo>
                  <a:pt x="87686" y="42269"/>
                </a:lnTo>
                <a:lnTo>
                  <a:pt x="94335" y="41490"/>
                </a:lnTo>
                <a:lnTo>
                  <a:pt x="111999" y="41490"/>
                </a:lnTo>
                <a:lnTo>
                  <a:pt x="128804" y="17170"/>
                </a:lnTo>
                <a:lnTo>
                  <a:pt x="77406" y="17170"/>
                </a:lnTo>
                <a:lnTo>
                  <a:pt x="80098" y="4927"/>
                </a:lnTo>
                <a:close/>
              </a:path>
              <a:path w="135890" h="152400">
                <a:moveTo>
                  <a:pt x="111999" y="41490"/>
                </a:moveTo>
                <a:lnTo>
                  <a:pt x="99047" y="41490"/>
                </a:lnTo>
                <a:lnTo>
                  <a:pt x="106045" y="44919"/>
                </a:lnTo>
                <a:lnTo>
                  <a:pt x="108673" y="46304"/>
                </a:lnTo>
                <a:lnTo>
                  <a:pt x="111999" y="41490"/>
                </a:lnTo>
                <a:close/>
              </a:path>
              <a:path w="135890" h="152400">
                <a:moveTo>
                  <a:pt x="127101" y="0"/>
                </a:moveTo>
                <a:lnTo>
                  <a:pt x="113817" y="0"/>
                </a:lnTo>
                <a:lnTo>
                  <a:pt x="107489" y="644"/>
                </a:lnTo>
                <a:lnTo>
                  <a:pt x="100495" y="2754"/>
                </a:lnTo>
                <a:lnTo>
                  <a:pt x="92586" y="6595"/>
                </a:lnTo>
                <a:lnTo>
                  <a:pt x="83515" y="12433"/>
                </a:lnTo>
                <a:lnTo>
                  <a:pt x="77406" y="17170"/>
                </a:lnTo>
                <a:lnTo>
                  <a:pt x="128804" y="17170"/>
                </a:lnTo>
                <a:lnTo>
                  <a:pt x="135623" y="7302"/>
                </a:lnTo>
                <a:lnTo>
                  <a:pt x="131851" y="5384"/>
                </a:lnTo>
                <a:lnTo>
                  <a:pt x="12710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18518" y="6535834"/>
            <a:ext cx="73660" cy="149860"/>
          </a:xfrm>
          <a:custGeom>
            <a:avLst/>
            <a:gdLst/>
            <a:ahLst/>
            <a:cxnLst/>
            <a:rect l="l" t="t" r="r" b="b"/>
            <a:pathLst>
              <a:path w="73659" h="149859">
                <a:moveTo>
                  <a:pt x="49568" y="0"/>
                </a:moveTo>
                <a:lnTo>
                  <a:pt x="0" y="0"/>
                </a:lnTo>
                <a:lnTo>
                  <a:pt x="43205" y="149720"/>
                </a:lnTo>
                <a:lnTo>
                  <a:pt x="73126" y="86232"/>
                </a:lnTo>
                <a:lnTo>
                  <a:pt x="49568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9242" y="6536119"/>
            <a:ext cx="163830" cy="213360"/>
          </a:xfrm>
          <a:custGeom>
            <a:avLst/>
            <a:gdLst/>
            <a:ahLst/>
            <a:cxnLst/>
            <a:rect l="l" t="t" r="r" b="b"/>
            <a:pathLst>
              <a:path w="163829" h="213359">
                <a:moveTo>
                  <a:pt x="163487" y="0"/>
                </a:moveTo>
                <a:lnTo>
                  <a:pt x="112229" y="0"/>
                </a:lnTo>
                <a:lnTo>
                  <a:pt x="0" y="212877"/>
                </a:lnTo>
                <a:lnTo>
                  <a:pt x="50863" y="212877"/>
                </a:lnTo>
                <a:lnTo>
                  <a:pt x="16348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Online </a:t>
            </a:r>
            <a:r>
              <a:rPr spc="-250" dirty="0"/>
              <a:t>to </a:t>
            </a:r>
            <a:r>
              <a:rPr spc="-345" dirty="0"/>
              <a:t>Offline...</a:t>
            </a:r>
            <a:r>
              <a:rPr spc="-475" dirty="0"/>
              <a:t> </a:t>
            </a:r>
            <a:r>
              <a:rPr spc="-340" dirty="0"/>
              <a:t>Solved.</a:t>
            </a:r>
          </a:p>
        </p:txBody>
      </p:sp>
      <p:sp>
        <p:nvSpPr>
          <p:cNvPr id="10" name="object 10"/>
          <p:cNvSpPr/>
          <p:nvPr/>
        </p:nvSpPr>
        <p:spPr>
          <a:xfrm>
            <a:off x="3970544" y="1674760"/>
            <a:ext cx="4118783" cy="147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5953" y="25714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91490" y="4940"/>
                </a:moveTo>
                <a:lnTo>
                  <a:pt x="42824" y="5219"/>
                </a:lnTo>
                <a:lnTo>
                  <a:pt x="0" y="206120"/>
                </a:lnTo>
                <a:lnTo>
                  <a:pt x="850" y="210235"/>
                </a:lnTo>
                <a:lnTo>
                  <a:pt x="5803" y="216357"/>
                </a:lnTo>
                <a:lnTo>
                  <a:pt x="9651" y="218058"/>
                </a:lnTo>
                <a:lnTo>
                  <a:pt x="47294" y="218058"/>
                </a:lnTo>
                <a:lnTo>
                  <a:pt x="62331" y="151561"/>
                </a:lnTo>
                <a:lnTo>
                  <a:pt x="123164" y="151561"/>
                </a:lnTo>
                <a:lnTo>
                  <a:pt x="135216" y="145299"/>
                </a:lnTo>
                <a:lnTo>
                  <a:pt x="153126" y="122429"/>
                </a:lnTo>
                <a:lnTo>
                  <a:pt x="153784" y="120497"/>
                </a:lnTo>
                <a:lnTo>
                  <a:pt x="80645" y="120497"/>
                </a:lnTo>
                <a:lnTo>
                  <a:pt x="77330" y="119049"/>
                </a:lnTo>
                <a:lnTo>
                  <a:pt x="71513" y="111899"/>
                </a:lnTo>
                <a:lnTo>
                  <a:pt x="70510" y="104559"/>
                </a:lnTo>
                <a:lnTo>
                  <a:pt x="72262" y="96037"/>
                </a:lnTo>
                <a:lnTo>
                  <a:pt x="80098" y="58559"/>
                </a:lnTo>
                <a:lnTo>
                  <a:pt x="101930" y="37604"/>
                </a:lnTo>
                <a:lnTo>
                  <a:pt x="170211" y="37604"/>
                </a:lnTo>
                <a:lnTo>
                  <a:pt x="167559" y="24388"/>
                </a:lnTo>
                <a:lnTo>
                  <a:pt x="163707" y="17297"/>
                </a:lnTo>
                <a:lnTo>
                  <a:pt x="88874" y="17297"/>
                </a:lnTo>
                <a:lnTo>
                  <a:pt x="91490" y="4940"/>
                </a:lnTo>
                <a:close/>
              </a:path>
              <a:path w="170815" h="218440">
                <a:moveTo>
                  <a:pt x="123164" y="151561"/>
                </a:moveTo>
                <a:lnTo>
                  <a:pt x="62331" y="151561"/>
                </a:lnTo>
                <a:lnTo>
                  <a:pt x="68072" y="152971"/>
                </a:lnTo>
                <a:lnTo>
                  <a:pt x="85331" y="157721"/>
                </a:lnTo>
                <a:lnTo>
                  <a:pt x="97154" y="157721"/>
                </a:lnTo>
                <a:lnTo>
                  <a:pt x="115716" y="155431"/>
                </a:lnTo>
                <a:lnTo>
                  <a:pt x="123164" y="151561"/>
                </a:lnTo>
                <a:close/>
              </a:path>
              <a:path w="170815" h="218440">
                <a:moveTo>
                  <a:pt x="170211" y="37604"/>
                </a:moveTo>
                <a:lnTo>
                  <a:pt x="107162" y="37604"/>
                </a:lnTo>
                <a:lnTo>
                  <a:pt x="110667" y="38925"/>
                </a:lnTo>
                <a:lnTo>
                  <a:pt x="112953" y="41757"/>
                </a:lnTo>
                <a:lnTo>
                  <a:pt x="115385" y="46937"/>
                </a:lnTo>
                <a:lnTo>
                  <a:pt x="116163" y="54660"/>
                </a:lnTo>
                <a:lnTo>
                  <a:pt x="115289" y="65289"/>
                </a:lnTo>
                <a:lnTo>
                  <a:pt x="102633" y="110113"/>
                </a:lnTo>
                <a:lnTo>
                  <a:pt x="84835" y="120497"/>
                </a:lnTo>
                <a:lnTo>
                  <a:pt x="153784" y="120497"/>
                </a:lnTo>
                <a:lnTo>
                  <a:pt x="166916" y="81927"/>
                </a:lnTo>
                <a:lnTo>
                  <a:pt x="170472" y="59163"/>
                </a:lnTo>
                <a:lnTo>
                  <a:pt x="170684" y="39963"/>
                </a:lnTo>
                <a:lnTo>
                  <a:pt x="170211" y="37604"/>
                </a:lnTo>
                <a:close/>
              </a:path>
              <a:path w="170815" h="218440">
                <a:moveTo>
                  <a:pt x="131356" y="0"/>
                </a:moveTo>
                <a:lnTo>
                  <a:pt x="92024" y="14617"/>
                </a:lnTo>
                <a:lnTo>
                  <a:pt x="88874" y="17297"/>
                </a:lnTo>
                <a:lnTo>
                  <a:pt x="163707" y="17297"/>
                </a:lnTo>
                <a:lnTo>
                  <a:pt x="131356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03330" y="257149"/>
            <a:ext cx="232410" cy="153035"/>
          </a:xfrm>
          <a:custGeom>
            <a:avLst/>
            <a:gdLst/>
            <a:ahLst/>
            <a:cxnLst/>
            <a:rect l="l" t="t" r="r" b="b"/>
            <a:pathLst>
              <a:path w="232409" h="153034">
                <a:moveTo>
                  <a:pt x="80187" y="5219"/>
                </a:moveTo>
                <a:lnTo>
                  <a:pt x="29857" y="5219"/>
                </a:lnTo>
                <a:lnTo>
                  <a:pt x="0" y="140588"/>
                </a:lnTo>
                <a:lnTo>
                  <a:pt x="825" y="144703"/>
                </a:lnTo>
                <a:lnTo>
                  <a:pt x="5740" y="150825"/>
                </a:lnTo>
                <a:lnTo>
                  <a:pt x="9550" y="152501"/>
                </a:lnTo>
                <a:lnTo>
                  <a:pt x="47193" y="152501"/>
                </a:lnTo>
                <a:lnTo>
                  <a:pt x="71526" y="43167"/>
                </a:lnTo>
                <a:lnTo>
                  <a:pt x="76997" y="39344"/>
                </a:lnTo>
                <a:lnTo>
                  <a:pt x="82397" y="37426"/>
                </a:lnTo>
                <a:lnTo>
                  <a:pt x="231759" y="37426"/>
                </a:lnTo>
                <a:lnTo>
                  <a:pt x="232074" y="35268"/>
                </a:lnTo>
                <a:lnTo>
                  <a:pt x="231860" y="25353"/>
                </a:lnTo>
                <a:lnTo>
                  <a:pt x="229893" y="17310"/>
                </a:lnTo>
                <a:lnTo>
                  <a:pt x="77419" y="17310"/>
                </a:lnTo>
                <a:lnTo>
                  <a:pt x="80187" y="5219"/>
                </a:lnTo>
                <a:close/>
              </a:path>
              <a:path w="232409" h="153034">
                <a:moveTo>
                  <a:pt x="162090" y="37426"/>
                </a:moveTo>
                <a:lnTo>
                  <a:pt x="92328" y="37426"/>
                </a:lnTo>
                <a:lnTo>
                  <a:pt x="95694" y="38722"/>
                </a:lnTo>
                <a:lnTo>
                  <a:pt x="99860" y="44056"/>
                </a:lnTo>
                <a:lnTo>
                  <a:pt x="100304" y="48183"/>
                </a:lnTo>
                <a:lnTo>
                  <a:pt x="98983" y="53479"/>
                </a:lnTo>
                <a:lnTo>
                  <a:pt x="79971" y="140588"/>
                </a:lnTo>
                <a:lnTo>
                  <a:pt x="80820" y="144703"/>
                </a:lnTo>
                <a:lnTo>
                  <a:pt x="85737" y="150825"/>
                </a:lnTo>
                <a:lnTo>
                  <a:pt x="89560" y="152501"/>
                </a:lnTo>
                <a:lnTo>
                  <a:pt x="127203" y="152501"/>
                </a:lnTo>
                <a:lnTo>
                  <a:pt x="151510" y="43484"/>
                </a:lnTo>
                <a:lnTo>
                  <a:pt x="156946" y="39344"/>
                </a:lnTo>
                <a:lnTo>
                  <a:pt x="162090" y="37426"/>
                </a:lnTo>
                <a:close/>
              </a:path>
              <a:path w="232409" h="153034">
                <a:moveTo>
                  <a:pt x="231759" y="37426"/>
                </a:moveTo>
                <a:lnTo>
                  <a:pt x="172326" y="37426"/>
                </a:lnTo>
                <a:lnTo>
                  <a:pt x="175704" y="38722"/>
                </a:lnTo>
                <a:lnTo>
                  <a:pt x="179870" y="44056"/>
                </a:lnTo>
                <a:lnTo>
                  <a:pt x="180314" y="48183"/>
                </a:lnTo>
                <a:lnTo>
                  <a:pt x="178981" y="53479"/>
                </a:lnTo>
                <a:lnTo>
                  <a:pt x="159981" y="140588"/>
                </a:lnTo>
                <a:lnTo>
                  <a:pt x="160830" y="144703"/>
                </a:lnTo>
                <a:lnTo>
                  <a:pt x="165747" y="150825"/>
                </a:lnTo>
                <a:lnTo>
                  <a:pt x="169583" y="152501"/>
                </a:lnTo>
                <a:lnTo>
                  <a:pt x="207213" y="152501"/>
                </a:lnTo>
                <a:lnTo>
                  <a:pt x="230428" y="46558"/>
                </a:lnTo>
                <a:lnTo>
                  <a:pt x="231759" y="37426"/>
                </a:lnTo>
                <a:close/>
              </a:path>
              <a:path w="232409" h="153034">
                <a:moveTo>
                  <a:pt x="119595" y="0"/>
                </a:moveTo>
                <a:lnTo>
                  <a:pt x="80187" y="15163"/>
                </a:lnTo>
                <a:lnTo>
                  <a:pt x="77419" y="17310"/>
                </a:lnTo>
                <a:lnTo>
                  <a:pt x="151561" y="17310"/>
                </a:lnTo>
                <a:lnTo>
                  <a:pt x="119595" y="0"/>
                </a:lnTo>
                <a:close/>
              </a:path>
              <a:path w="232409" h="153034">
                <a:moveTo>
                  <a:pt x="199605" y="0"/>
                </a:moveTo>
                <a:lnTo>
                  <a:pt x="152882" y="16217"/>
                </a:lnTo>
                <a:lnTo>
                  <a:pt x="151561" y="17310"/>
                </a:lnTo>
                <a:lnTo>
                  <a:pt x="229893" y="17310"/>
                </a:lnTo>
                <a:lnTo>
                  <a:pt x="19960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51451" y="204177"/>
            <a:ext cx="174625" cy="205740"/>
          </a:xfrm>
          <a:custGeom>
            <a:avLst/>
            <a:gdLst/>
            <a:ahLst/>
            <a:cxnLst/>
            <a:rect l="l" t="t" r="r" b="b"/>
            <a:pathLst>
              <a:path w="174625" h="205740">
                <a:moveTo>
                  <a:pt x="174599" y="0"/>
                </a:moveTo>
                <a:lnTo>
                  <a:pt x="43700" y="0"/>
                </a:lnTo>
                <a:lnTo>
                  <a:pt x="0" y="205701"/>
                </a:lnTo>
                <a:lnTo>
                  <a:pt x="127266" y="205701"/>
                </a:lnTo>
                <a:lnTo>
                  <a:pt x="135267" y="199212"/>
                </a:lnTo>
                <a:lnTo>
                  <a:pt x="136982" y="191236"/>
                </a:lnTo>
                <a:lnTo>
                  <a:pt x="142024" y="167487"/>
                </a:lnTo>
                <a:lnTo>
                  <a:pt x="60451" y="167487"/>
                </a:lnTo>
                <a:lnTo>
                  <a:pt x="70548" y="120370"/>
                </a:lnTo>
                <a:lnTo>
                  <a:pt x="134759" y="120370"/>
                </a:lnTo>
                <a:lnTo>
                  <a:pt x="142608" y="83019"/>
                </a:lnTo>
                <a:lnTo>
                  <a:pt x="78384" y="83019"/>
                </a:lnTo>
                <a:lnTo>
                  <a:pt x="87909" y="38201"/>
                </a:lnTo>
                <a:lnTo>
                  <a:pt x="159943" y="38201"/>
                </a:lnTo>
                <a:lnTo>
                  <a:pt x="167957" y="31711"/>
                </a:lnTo>
                <a:lnTo>
                  <a:pt x="169659" y="23749"/>
                </a:lnTo>
                <a:lnTo>
                  <a:pt x="17459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36717" y="257149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90" h="152400">
                <a:moveTo>
                  <a:pt x="80098" y="4927"/>
                </a:moveTo>
                <a:lnTo>
                  <a:pt x="29870" y="4927"/>
                </a:lnTo>
                <a:lnTo>
                  <a:pt x="0" y="140309"/>
                </a:lnTo>
                <a:lnTo>
                  <a:pt x="825" y="144411"/>
                </a:lnTo>
                <a:lnTo>
                  <a:pt x="5753" y="150533"/>
                </a:lnTo>
                <a:lnTo>
                  <a:pt x="9575" y="152209"/>
                </a:lnTo>
                <a:lnTo>
                  <a:pt x="47205" y="152209"/>
                </a:lnTo>
                <a:lnTo>
                  <a:pt x="69303" y="53124"/>
                </a:lnTo>
                <a:lnTo>
                  <a:pt x="75317" y="48178"/>
                </a:lnTo>
                <a:lnTo>
                  <a:pt x="81395" y="44518"/>
                </a:lnTo>
                <a:lnTo>
                  <a:pt x="87686" y="42245"/>
                </a:lnTo>
                <a:lnTo>
                  <a:pt x="94335" y="41465"/>
                </a:lnTo>
                <a:lnTo>
                  <a:pt x="112008" y="41465"/>
                </a:lnTo>
                <a:lnTo>
                  <a:pt x="128796" y="17170"/>
                </a:lnTo>
                <a:lnTo>
                  <a:pt x="77393" y="17170"/>
                </a:lnTo>
                <a:lnTo>
                  <a:pt x="80098" y="4927"/>
                </a:lnTo>
                <a:close/>
              </a:path>
              <a:path w="135890" h="152400">
                <a:moveTo>
                  <a:pt x="112008" y="41465"/>
                </a:moveTo>
                <a:lnTo>
                  <a:pt x="99047" y="41465"/>
                </a:lnTo>
                <a:lnTo>
                  <a:pt x="106045" y="44907"/>
                </a:lnTo>
                <a:lnTo>
                  <a:pt x="108673" y="46291"/>
                </a:lnTo>
                <a:lnTo>
                  <a:pt x="112008" y="41465"/>
                </a:lnTo>
                <a:close/>
              </a:path>
              <a:path w="135890" h="152400">
                <a:moveTo>
                  <a:pt x="127101" y="0"/>
                </a:moveTo>
                <a:lnTo>
                  <a:pt x="113817" y="0"/>
                </a:lnTo>
                <a:lnTo>
                  <a:pt x="107489" y="642"/>
                </a:lnTo>
                <a:lnTo>
                  <a:pt x="100495" y="2747"/>
                </a:lnTo>
                <a:lnTo>
                  <a:pt x="92586" y="6584"/>
                </a:lnTo>
                <a:lnTo>
                  <a:pt x="83515" y="12420"/>
                </a:lnTo>
                <a:lnTo>
                  <a:pt x="77393" y="17170"/>
                </a:lnTo>
                <a:lnTo>
                  <a:pt x="128796" y="17170"/>
                </a:lnTo>
                <a:lnTo>
                  <a:pt x="135623" y="7289"/>
                </a:lnTo>
                <a:lnTo>
                  <a:pt x="131851" y="5372"/>
                </a:lnTo>
                <a:lnTo>
                  <a:pt x="12710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91505" y="262039"/>
            <a:ext cx="73660" cy="149860"/>
          </a:xfrm>
          <a:custGeom>
            <a:avLst/>
            <a:gdLst/>
            <a:ahLst/>
            <a:cxnLst/>
            <a:rect l="l" t="t" r="r" b="b"/>
            <a:pathLst>
              <a:path w="73659" h="149859">
                <a:moveTo>
                  <a:pt x="49580" y="0"/>
                </a:moveTo>
                <a:lnTo>
                  <a:pt x="0" y="0"/>
                </a:lnTo>
                <a:lnTo>
                  <a:pt x="43218" y="149720"/>
                </a:lnTo>
                <a:lnTo>
                  <a:pt x="73139" y="86245"/>
                </a:lnTo>
                <a:lnTo>
                  <a:pt x="4958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92242" y="262318"/>
            <a:ext cx="163830" cy="213360"/>
          </a:xfrm>
          <a:custGeom>
            <a:avLst/>
            <a:gdLst/>
            <a:ahLst/>
            <a:cxnLst/>
            <a:rect l="l" t="t" r="r" b="b"/>
            <a:pathLst>
              <a:path w="163829" h="213359">
                <a:moveTo>
                  <a:pt x="163474" y="0"/>
                </a:moveTo>
                <a:lnTo>
                  <a:pt x="112217" y="0"/>
                </a:lnTo>
                <a:lnTo>
                  <a:pt x="0" y="212877"/>
                </a:lnTo>
                <a:lnTo>
                  <a:pt x="50863" y="212877"/>
                </a:lnTo>
                <a:lnTo>
                  <a:pt x="163474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4922" y="3046577"/>
            <a:ext cx="9820910" cy="3268979"/>
          </a:xfrm>
          <a:custGeom>
            <a:avLst/>
            <a:gdLst/>
            <a:ahLst/>
            <a:cxnLst/>
            <a:rect l="l" t="t" r="r" b="b"/>
            <a:pathLst>
              <a:path w="9820910" h="3268979">
                <a:moveTo>
                  <a:pt x="0" y="0"/>
                </a:moveTo>
                <a:lnTo>
                  <a:pt x="9820656" y="0"/>
                </a:lnTo>
                <a:lnTo>
                  <a:pt x="9820656" y="3268979"/>
                </a:lnTo>
                <a:lnTo>
                  <a:pt x="0" y="32689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46" y="3276193"/>
            <a:ext cx="2225040" cy="2225040"/>
          </a:xfrm>
          <a:custGeom>
            <a:avLst/>
            <a:gdLst/>
            <a:ahLst/>
            <a:cxnLst/>
            <a:rect l="l" t="t" r="r" b="b"/>
            <a:pathLst>
              <a:path w="2225040" h="2225040">
                <a:moveTo>
                  <a:pt x="1112253" y="0"/>
                </a:moveTo>
                <a:lnTo>
                  <a:pt x="1064006" y="1027"/>
                </a:lnTo>
                <a:lnTo>
                  <a:pt x="1016284" y="4082"/>
                </a:lnTo>
                <a:lnTo>
                  <a:pt x="969129" y="9123"/>
                </a:lnTo>
                <a:lnTo>
                  <a:pt x="922583" y="16107"/>
                </a:lnTo>
                <a:lnTo>
                  <a:pt x="876686" y="24994"/>
                </a:lnTo>
                <a:lnTo>
                  <a:pt x="831481" y="35741"/>
                </a:lnTo>
                <a:lnTo>
                  <a:pt x="787010" y="48307"/>
                </a:lnTo>
                <a:lnTo>
                  <a:pt x="743315" y="62650"/>
                </a:lnTo>
                <a:lnTo>
                  <a:pt x="700436" y="78728"/>
                </a:lnTo>
                <a:lnTo>
                  <a:pt x="658417" y="96500"/>
                </a:lnTo>
                <a:lnTo>
                  <a:pt x="617298" y="115924"/>
                </a:lnTo>
                <a:lnTo>
                  <a:pt x="577121" y="136957"/>
                </a:lnTo>
                <a:lnTo>
                  <a:pt x="537928" y="159559"/>
                </a:lnTo>
                <a:lnTo>
                  <a:pt x="499761" y="183688"/>
                </a:lnTo>
                <a:lnTo>
                  <a:pt x="462662" y="209301"/>
                </a:lnTo>
                <a:lnTo>
                  <a:pt x="426671" y="236358"/>
                </a:lnTo>
                <a:lnTo>
                  <a:pt x="391832" y="264816"/>
                </a:lnTo>
                <a:lnTo>
                  <a:pt x="358186" y="294633"/>
                </a:lnTo>
                <a:lnTo>
                  <a:pt x="325774" y="325769"/>
                </a:lnTo>
                <a:lnTo>
                  <a:pt x="294638" y="358181"/>
                </a:lnTo>
                <a:lnTo>
                  <a:pt x="264820" y="391827"/>
                </a:lnTo>
                <a:lnTo>
                  <a:pt x="236361" y="426666"/>
                </a:lnTo>
                <a:lnTo>
                  <a:pt x="209305" y="462656"/>
                </a:lnTo>
                <a:lnTo>
                  <a:pt x="183691" y="499755"/>
                </a:lnTo>
                <a:lnTo>
                  <a:pt x="159562" y="537922"/>
                </a:lnTo>
                <a:lnTo>
                  <a:pt x="136960" y="577115"/>
                </a:lnTo>
                <a:lnTo>
                  <a:pt x="115926" y="617292"/>
                </a:lnTo>
                <a:lnTo>
                  <a:pt x="96502" y="658411"/>
                </a:lnTo>
                <a:lnTo>
                  <a:pt x="78730" y="700431"/>
                </a:lnTo>
                <a:lnTo>
                  <a:pt x="62651" y="743310"/>
                </a:lnTo>
                <a:lnTo>
                  <a:pt x="48308" y="787006"/>
                </a:lnTo>
                <a:lnTo>
                  <a:pt x="35742" y="831477"/>
                </a:lnTo>
                <a:lnTo>
                  <a:pt x="24995" y="876682"/>
                </a:lnTo>
                <a:lnTo>
                  <a:pt x="16108" y="922579"/>
                </a:lnTo>
                <a:lnTo>
                  <a:pt x="9123" y="969127"/>
                </a:lnTo>
                <a:lnTo>
                  <a:pt x="4082" y="1016283"/>
                </a:lnTo>
                <a:lnTo>
                  <a:pt x="1027" y="1064005"/>
                </a:lnTo>
                <a:lnTo>
                  <a:pt x="0" y="1112253"/>
                </a:lnTo>
                <a:lnTo>
                  <a:pt x="1027" y="1160500"/>
                </a:lnTo>
                <a:lnTo>
                  <a:pt x="4082" y="1208223"/>
                </a:lnTo>
                <a:lnTo>
                  <a:pt x="9123" y="1255379"/>
                </a:lnTo>
                <a:lnTo>
                  <a:pt x="16108" y="1301926"/>
                </a:lnTo>
                <a:lnTo>
                  <a:pt x="24995" y="1347823"/>
                </a:lnTo>
                <a:lnTo>
                  <a:pt x="35742" y="1393028"/>
                </a:lnTo>
                <a:lnTo>
                  <a:pt x="48308" y="1437500"/>
                </a:lnTo>
                <a:lnTo>
                  <a:pt x="62651" y="1481196"/>
                </a:lnTo>
                <a:lnTo>
                  <a:pt x="78730" y="1524075"/>
                </a:lnTo>
                <a:lnTo>
                  <a:pt x="96502" y="1566094"/>
                </a:lnTo>
                <a:lnTo>
                  <a:pt x="115926" y="1607214"/>
                </a:lnTo>
                <a:lnTo>
                  <a:pt x="136960" y="1647390"/>
                </a:lnTo>
                <a:lnTo>
                  <a:pt x="159562" y="1686583"/>
                </a:lnTo>
                <a:lnTo>
                  <a:pt x="183691" y="1724750"/>
                </a:lnTo>
                <a:lnTo>
                  <a:pt x="209305" y="1761850"/>
                </a:lnTo>
                <a:lnTo>
                  <a:pt x="236361" y="1797840"/>
                </a:lnTo>
                <a:lnTo>
                  <a:pt x="264820" y="1832679"/>
                </a:lnTo>
                <a:lnTo>
                  <a:pt x="294638" y="1866325"/>
                </a:lnTo>
                <a:lnTo>
                  <a:pt x="325774" y="1898737"/>
                </a:lnTo>
                <a:lnTo>
                  <a:pt x="358186" y="1929872"/>
                </a:lnTo>
                <a:lnTo>
                  <a:pt x="391832" y="1959690"/>
                </a:lnTo>
                <a:lnTo>
                  <a:pt x="426671" y="1988148"/>
                </a:lnTo>
                <a:lnTo>
                  <a:pt x="462662" y="2015205"/>
                </a:lnTo>
                <a:lnTo>
                  <a:pt x="499761" y="2040818"/>
                </a:lnTo>
                <a:lnTo>
                  <a:pt x="537928" y="2064947"/>
                </a:lnTo>
                <a:lnTo>
                  <a:pt x="577121" y="2087548"/>
                </a:lnTo>
                <a:lnTo>
                  <a:pt x="617298" y="2108582"/>
                </a:lnTo>
                <a:lnTo>
                  <a:pt x="658417" y="2128006"/>
                </a:lnTo>
                <a:lnTo>
                  <a:pt x="700436" y="2145777"/>
                </a:lnTo>
                <a:lnTo>
                  <a:pt x="743315" y="2161856"/>
                </a:lnTo>
                <a:lnTo>
                  <a:pt x="787010" y="2176198"/>
                </a:lnTo>
                <a:lnTo>
                  <a:pt x="831481" y="2188764"/>
                </a:lnTo>
                <a:lnTo>
                  <a:pt x="876686" y="2199512"/>
                </a:lnTo>
                <a:lnTo>
                  <a:pt x="922583" y="2208398"/>
                </a:lnTo>
                <a:lnTo>
                  <a:pt x="969129" y="2215383"/>
                </a:lnTo>
                <a:lnTo>
                  <a:pt x="1016284" y="2220424"/>
                </a:lnTo>
                <a:lnTo>
                  <a:pt x="1064006" y="2223478"/>
                </a:lnTo>
                <a:lnTo>
                  <a:pt x="1112253" y="2224506"/>
                </a:lnTo>
                <a:lnTo>
                  <a:pt x="1160500" y="2223478"/>
                </a:lnTo>
                <a:lnTo>
                  <a:pt x="1208221" y="2220424"/>
                </a:lnTo>
                <a:lnTo>
                  <a:pt x="1255376" y="2215383"/>
                </a:lnTo>
                <a:lnTo>
                  <a:pt x="1301923" y="2208398"/>
                </a:lnTo>
                <a:lnTo>
                  <a:pt x="1347820" y="2199512"/>
                </a:lnTo>
                <a:lnTo>
                  <a:pt x="1393024" y="2188764"/>
                </a:lnTo>
                <a:lnTo>
                  <a:pt x="1437495" y="2176198"/>
                </a:lnTo>
                <a:lnTo>
                  <a:pt x="1481191" y="2161856"/>
                </a:lnTo>
                <a:lnTo>
                  <a:pt x="1524069" y="2145777"/>
                </a:lnTo>
                <a:lnTo>
                  <a:pt x="1566089" y="2128006"/>
                </a:lnTo>
                <a:lnTo>
                  <a:pt x="1607208" y="2108582"/>
                </a:lnTo>
                <a:lnTo>
                  <a:pt x="1647385" y="2087548"/>
                </a:lnTo>
                <a:lnTo>
                  <a:pt x="1686578" y="2064947"/>
                </a:lnTo>
                <a:lnTo>
                  <a:pt x="1724745" y="2040818"/>
                </a:lnTo>
                <a:lnTo>
                  <a:pt x="1761844" y="2015205"/>
                </a:lnTo>
                <a:lnTo>
                  <a:pt x="1797834" y="1988148"/>
                </a:lnTo>
                <a:lnTo>
                  <a:pt x="1832673" y="1959690"/>
                </a:lnTo>
                <a:lnTo>
                  <a:pt x="1866320" y="1929872"/>
                </a:lnTo>
                <a:lnTo>
                  <a:pt x="1898732" y="1898737"/>
                </a:lnTo>
                <a:lnTo>
                  <a:pt x="1929868" y="1866325"/>
                </a:lnTo>
                <a:lnTo>
                  <a:pt x="1959686" y="1832679"/>
                </a:lnTo>
                <a:lnTo>
                  <a:pt x="1988144" y="1797840"/>
                </a:lnTo>
                <a:lnTo>
                  <a:pt x="2015201" y="1761850"/>
                </a:lnTo>
                <a:lnTo>
                  <a:pt x="2040815" y="1724750"/>
                </a:lnTo>
                <a:lnTo>
                  <a:pt x="2064944" y="1686583"/>
                </a:lnTo>
                <a:lnTo>
                  <a:pt x="2087546" y="1647390"/>
                </a:lnTo>
                <a:lnTo>
                  <a:pt x="2108580" y="1607214"/>
                </a:lnTo>
                <a:lnTo>
                  <a:pt x="2128004" y="1566094"/>
                </a:lnTo>
                <a:lnTo>
                  <a:pt x="2145776" y="1524075"/>
                </a:lnTo>
                <a:lnTo>
                  <a:pt x="2161854" y="1481196"/>
                </a:lnTo>
                <a:lnTo>
                  <a:pt x="2176197" y="1437500"/>
                </a:lnTo>
                <a:lnTo>
                  <a:pt x="2188764" y="1393028"/>
                </a:lnTo>
                <a:lnTo>
                  <a:pt x="2199511" y="1347823"/>
                </a:lnTo>
                <a:lnTo>
                  <a:pt x="2208398" y="1301926"/>
                </a:lnTo>
                <a:lnTo>
                  <a:pt x="2215383" y="1255379"/>
                </a:lnTo>
                <a:lnTo>
                  <a:pt x="2220423" y="1208223"/>
                </a:lnTo>
                <a:lnTo>
                  <a:pt x="2223478" y="1160500"/>
                </a:lnTo>
                <a:lnTo>
                  <a:pt x="2224506" y="1112253"/>
                </a:lnTo>
                <a:lnTo>
                  <a:pt x="2223478" y="1064005"/>
                </a:lnTo>
                <a:lnTo>
                  <a:pt x="2220423" y="1016283"/>
                </a:lnTo>
                <a:lnTo>
                  <a:pt x="2215383" y="969127"/>
                </a:lnTo>
                <a:lnTo>
                  <a:pt x="2208398" y="922579"/>
                </a:lnTo>
                <a:lnTo>
                  <a:pt x="2199511" y="876682"/>
                </a:lnTo>
                <a:lnTo>
                  <a:pt x="2188764" y="831477"/>
                </a:lnTo>
                <a:lnTo>
                  <a:pt x="2176197" y="787006"/>
                </a:lnTo>
                <a:lnTo>
                  <a:pt x="2161854" y="743310"/>
                </a:lnTo>
                <a:lnTo>
                  <a:pt x="2145776" y="700431"/>
                </a:lnTo>
                <a:lnTo>
                  <a:pt x="2128004" y="658411"/>
                </a:lnTo>
                <a:lnTo>
                  <a:pt x="2108580" y="617292"/>
                </a:lnTo>
                <a:lnTo>
                  <a:pt x="2087546" y="577115"/>
                </a:lnTo>
                <a:lnTo>
                  <a:pt x="2064944" y="537922"/>
                </a:lnTo>
                <a:lnTo>
                  <a:pt x="2040815" y="499755"/>
                </a:lnTo>
                <a:lnTo>
                  <a:pt x="2015201" y="462656"/>
                </a:lnTo>
                <a:lnTo>
                  <a:pt x="1988144" y="426666"/>
                </a:lnTo>
                <a:lnTo>
                  <a:pt x="1959686" y="391827"/>
                </a:lnTo>
                <a:lnTo>
                  <a:pt x="1929868" y="358181"/>
                </a:lnTo>
                <a:lnTo>
                  <a:pt x="1898732" y="325769"/>
                </a:lnTo>
                <a:lnTo>
                  <a:pt x="1866320" y="294633"/>
                </a:lnTo>
                <a:lnTo>
                  <a:pt x="1832673" y="264816"/>
                </a:lnTo>
                <a:lnTo>
                  <a:pt x="1797834" y="236358"/>
                </a:lnTo>
                <a:lnTo>
                  <a:pt x="1761844" y="209301"/>
                </a:lnTo>
                <a:lnTo>
                  <a:pt x="1724745" y="183688"/>
                </a:lnTo>
                <a:lnTo>
                  <a:pt x="1686578" y="159559"/>
                </a:lnTo>
                <a:lnTo>
                  <a:pt x="1647385" y="136957"/>
                </a:lnTo>
                <a:lnTo>
                  <a:pt x="1607208" y="115924"/>
                </a:lnTo>
                <a:lnTo>
                  <a:pt x="1566089" y="96500"/>
                </a:lnTo>
                <a:lnTo>
                  <a:pt x="1524069" y="78728"/>
                </a:lnTo>
                <a:lnTo>
                  <a:pt x="1481191" y="62650"/>
                </a:lnTo>
                <a:lnTo>
                  <a:pt x="1437495" y="48307"/>
                </a:lnTo>
                <a:lnTo>
                  <a:pt x="1393024" y="35741"/>
                </a:lnTo>
                <a:lnTo>
                  <a:pt x="1347820" y="24994"/>
                </a:lnTo>
                <a:lnTo>
                  <a:pt x="1301923" y="16107"/>
                </a:lnTo>
                <a:lnTo>
                  <a:pt x="1255376" y="9123"/>
                </a:lnTo>
                <a:lnTo>
                  <a:pt x="1208221" y="4082"/>
                </a:lnTo>
                <a:lnTo>
                  <a:pt x="1160500" y="1027"/>
                </a:lnTo>
                <a:lnTo>
                  <a:pt x="111225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6348" y="4056570"/>
            <a:ext cx="1644357" cy="714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0346" y="3276193"/>
            <a:ext cx="2225040" cy="2225040"/>
          </a:xfrm>
          <a:custGeom>
            <a:avLst/>
            <a:gdLst/>
            <a:ahLst/>
            <a:cxnLst/>
            <a:rect l="l" t="t" r="r" b="b"/>
            <a:pathLst>
              <a:path w="2225040" h="2225040">
                <a:moveTo>
                  <a:pt x="1112253" y="0"/>
                </a:moveTo>
                <a:lnTo>
                  <a:pt x="1064006" y="1027"/>
                </a:lnTo>
                <a:lnTo>
                  <a:pt x="1016284" y="4082"/>
                </a:lnTo>
                <a:lnTo>
                  <a:pt x="969129" y="9123"/>
                </a:lnTo>
                <a:lnTo>
                  <a:pt x="922583" y="16107"/>
                </a:lnTo>
                <a:lnTo>
                  <a:pt x="876686" y="24994"/>
                </a:lnTo>
                <a:lnTo>
                  <a:pt x="831481" y="35741"/>
                </a:lnTo>
                <a:lnTo>
                  <a:pt x="787010" y="48307"/>
                </a:lnTo>
                <a:lnTo>
                  <a:pt x="743315" y="62650"/>
                </a:lnTo>
                <a:lnTo>
                  <a:pt x="700436" y="78728"/>
                </a:lnTo>
                <a:lnTo>
                  <a:pt x="658417" y="96500"/>
                </a:lnTo>
                <a:lnTo>
                  <a:pt x="617298" y="115924"/>
                </a:lnTo>
                <a:lnTo>
                  <a:pt x="577121" y="136957"/>
                </a:lnTo>
                <a:lnTo>
                  <a:pt x="537928" y="159559"/>
                </a:lnTo>
                <a:lnTo>
                  <a:pt x="499761" y="183688"/>
                </a:lnTo>
                <a:lnTo>
                  <a:pt x="462662" y="209301"/>
                </a:lnTo>
                <a:lnTo>
                  <a:pt x="426671" y="236358"/>
                </a:lnTo>
                <a:lnTo>
                  <a:pt x="391832" y="264816"/>
                </a:lnTo>
                <a:lnTo>
                  <a:pt x="358186" y="294633"/>
                </a:lnTo>
                <a:lnTo>
                  <a:pt x="325774" y="325769"/>
                </a:lnTo>
                <a:lnTo>
                  <a:pt x="294638" y="358181"/>
                </a:lnTo>
                <a:lnTo>
                  <a:pt x="264820" y="391827"/>
                </a:lnTo>
                <a:lnTo>
                  <a:pt x="236361" y="426666"/>
                </a:lnTo>
                <a:lnTo>
                  <a:pt x="209305" y="462656"/>
                </a:lnTo>
                <a:lnTo>
                  <a:pt x="183691" y="499755"/>
                </a:lnTo>
                <a:lnTo>
                  <a:pt x="159562" y="537922"/>
                </a:lnTo>
                <a:lnTo>
                  <a:pt x="136960" y="577115"/>
                </a:lnTo>
                <a:lnTo>
                  <a:pt x="115926" y="617292"/>
                </a:lnTo>
                <a:lnTo>
                  <a:pt x="96502" y="658411"/>
                </a:lnTo>
                <a:lnTo>
                  <a:pt x="78730" y="700431"/>
                </a:lnTo>
                <a:lnTo>
                  <a:pt x="62651" y="743310"/>
                </a:lnTo>
                <a:lnTo>
                  <a:pt x="48308" y="787006"/>
                </a:lnTo>
                <a:lnTo>
                  <a:pt x="35742" y="831477"/>
                </a:lnTo>
                <a:lnTo>
                  <a:pt x="24995" y="876682"/>
                </a:lnTo>
                <a:lnTo>
                  <a:pt x="16108" y="922579"/>
                </a:lnTo>
                <a:lnTo>
                  <a:pt x="9123" y="969127"/>
                </a:lnTo>
                <a:lnTo>
                  <a:pt x="4082" y="1016283"/>
                </a:lnTo>
                <a:lnTo>
                  <a:pt x="1027" y="1064005"/>
                </a:lnTo>
                <a:lnTo>
                  <a:pt x="0" y="1112253"/>
                </a:lnTo>
                <a:lnTo>
                  <a:pt x="1027" y="1160500"/>
                </a:lnTo>
                <a:lnTo>
                  <a:pt x="4082" y="1208223"/>
                </a:lnTo>
                <a:lnTo>
                  <a:pt x="9123" y="1255379"/>
                </a:lnTo>
                <a:lnTo>
                  <a:pt x="16108" y="1301926"/>
                </a:lnTo>
                <a:lnTo>
                  <a:pt x="24995" y="1347823"/>
                </a:lnTo>
                <a:lnTo>
                  <a:pt x="35742" y="1393028"/>
                </a:lnTo>
                <a:lnTo>
                  <a:pt x="48308" y="1437500"/>
                </a:lnTo>
                <a:lnTo>
                  <a:pt x="62651" y="1481196"/>
                </a:lnTo>
                <a:lnTo>
                  <a:pt x="78730" y="1524075"/>
                </a:lnTo>
                <a:lnTo>
                  <a:pt x="96502" y="1566094"/>
                </a:lnTo>
                <a:lnTo>
                  <a:pt x="115926" y="1607214"/>
                </a:lnTo>
                <a:lnTo>
                  <a:pt x="136960" y="1647390"/>
                </a:lnTo>
                <a:lnTo>
                  <a:pt x="159562" y="1686583"/>
                </a:lnTo>
                <a:lnTo>
                  <a:pt x="183691" y="1724750"/>
                </a:lnTo>
                <a:lnTo>
                  <a:pt x="209305" y="1761850"/>
                </a:lnTo>
                <a:lnTo>
                  <a:pt x="236361" y="1797840"/>
                </a:lnTo>
                <a:lnTo>
                  <a:pt x="264820" y="1832679"/>
                </a:lnTo>
                <a:lnTo>
                  <a:pt x="294638" y="1866325"/>
                </a:lnTo>
                <a:lnTo>
                  <a:pt x="325774" y="1898737"/>
                </a:lnTo>
                <a:lnTo>
                  <a:pt x="358186" y="1929872"/>
                </a:lnTo>
                <a:lnTo>
                  <a:pt x="391832" y="1959690"/>
                </a:lnTo>
                <a:lnTo>
                  <a:pt x="426671" y="1988148"/>
                </a:lnTo>
                <a:lnTo>
                  <a:pt x="462662" y="2015205"/>
                </a:lnTo>
                <a:lnTo>
                  <a:pt x="499761" y="2040818"/>
                </a:lnTo>
                <a:lnTo>
                  <a:pt x="537928" y="2064947"/>
                </a:lnTo>
                <a:lnTo>
                  <a:pt x="577121" y="2087548"/>
                </a:lnTo>
                <a:lnTo>
                  <a:pt x="617298" y="2108582"/>
                </a:lnTo>
                <a:lnTo>
                  <a:pt x="658417" y="2128006"/>
                </a:lnTo>
                <a:lnTo>
                  <a:pt x="700436" y="2145777"/>
                </a:lnTo>
                <a:lnTo>
                  <a:pt x="743315" y="2161856"/>
                </a:lnTo>
                <a:lnTo>
                  <a:pt x="787010" y="2176198"/>
                </a:lnTo>
                <a:lnTo>
                  <a:pt x="831481" y="2188764"/>
                </a:lnTo>
                <a:lnTo>
                  <a:pt x="876686" y="2199512"/>
                </a:lnTo>
                <a:lnTo>
                  <a:pt x="922583" y="2208398"/>
                </a:lnTo>
                <a:lnTo>
                  <a:pt x="969129" y="2215383"/>
                </a:lnTo>
                <a:lnTo>
                  <a:pt x="1016284" y="2220424"/>
                </a:lnTo>
                <a:lnTo>
                  <a:pt x="1064006" y="2223478"/>
                </a:lnTo>
                <a:lnTo>
                  <a:pt x="1112253" y="2224506"/>
                </a:lnTo>
                <a:lnTo>
                  <a:pt x="1160500" y="2223478"/>
                </a:lnTo>
                <a:lnTo>
                  <a:pt x="1208221" y="2220424"/>
                </a:lnTo>
                <a:lnTo>
                  <a:pt x="1255376" y="2215383"/>
                </a:lnTo>
                <a:lnTo>
                  <a:pt x="1301923" y="2208398"/>
                </a:lnTo>
                <a:lnTo>
                  <a:pt x="1347820" y="2199512"/>
                </a:lnTo>
                <a:lnTo>
                  <a:pt x="1393024" y="2188764"/>
                </a:lnTo>
                <a:lnTo>
                  <a:pt x="1437495" y="2176198"/>
                </a:lnTo>
                <a:lnTo>
                  <a:pt x="1481191" y="2161856"/>
                </a:lnTo>
                <a:lnTo>
                  <a:pt x="1524069" y="2145777"/>
                </a:lnTo>
                <a:lnTo>
                  <a:pt x="1566089" y="2128006"/>
                </a:lnTo>
                <a:lnTo>
                  <a:pt x="1607208" y="2108582"/>
                </a:lnTo>
                <a:lnTo>
                  <a:pt x="1647385" y="2087548"/>
                </a:lnTo>
                <a:lnTo>
                  <a:pt x="1686578" y="2064947"/>
                </a:lnTo>
                <a:lnTo>
                  <a:pt x="1724745" y="2040818"/>
                </a:lnTo>
                <a:lnTo>
                  <a:pt x="1761844" y="2015205"/>
                </a:lnTo>
                <a:lnTo>
                  <a:pt x="1797834" y="1988148"/>
                </a:lnTo>
                <a:lnTo>
                  <a:pt x="1832673" y="1959690"/>
                </a:lnTo>
                <a:lnTo>
                  <a:pt x="1866320" y="1929872"/>
                </a:lnTo>
                <a:lnTo>
                  <a:pt x="1898732" y="1898737"/>
                </a:lnTo>
                <a:lnTo>
                  <a:pt x="1929868" y="1866325"/>
                </a:lnTo>
                <a:lnTo>
                  <a:pt x="1959686" y="1832679"/>
                </a:lnTo>
                <a:lnTo>
                  <a:pt x="1988144" y="1797840"/>
                </a:lnTo>
                <a:lnTo>
                  <a:pt x="2015201" y="1761850"/>
                </a:lnTo>
                <a:lnTo>
                  <a:pt x="2040815" y="1724750"/>
                </a:lnTo>
                <a:lnTo>
                  <a:pt x="2064944" y="1686583"/>
                </a:lnTo>
                <a:lnTo>
                  <a:pt x="2087546" y="1647390"/>
                </a:lnTo>
                <a:lnTo>
                  <a:pt x="2108580" y="1607214"/>
                </a:lnTo>
                <a:lnTo>
                  <a:pt x="2128004" y="1566094"/>
                </a:lnTo>
                <a:lnTo>
                  <a:pt x="2145776" y="1524075"/>
                </a:lnTo>
                <a:lnTo>
                  <a:pt x="2161854" y="1481196"/>
                </a:lnTo>
                <a:lnTo>
                  <a:pt x="2176197" y="1437500"/>
                </a:lnTo>
                <a:lnTo>
                  <a:pt x="2188764" y="1393028"/>
                </a:lnTo>
                <a:lnTo>
                  <a:pt x="2199511" y="1347823"/>
                </a:lnTo>
                <a:lnTo>
                  <a:pt x="2208398" y="1301926"/>
                </a:lnTo>
                <a:lnTo>
                  <a:pt x="2215383" y="1255379"/>
                </a:lnTo>
                <a:lnTo>
                  <a:pt x="2220423" y="1208223"/>
                </a:lnTo>
                <a:lnTo>
                  <a:pt x="2223478" y="1160500"/>
                </a:lnTo>
                <a:lnTo>
                  <a:pt x="2224506" y="1112253"/>
                </a:lnTo>
                <a:lnTo>
                  <a:pt x="2223478" y="1064005"/>
                </a:lnTo>
                <a:lnTo>
                  <a:pt x="2220423" y="1016283"/>
                </a:lnTo>
                <a:lnTo>
                  <a:pt x="2215383" y="969127"/>
                </a:lnTo>
                <a:lnTo>
                  <a:pt x="2208398" y="922579"/>
                </a:lnTo>
                <a:lnTo>
                  <a:pt x="2199511" y="876682"/>
                </a:lnTo>
                <a:lnTo>
                  <a:pt x="2188764" y="831477"/>
                </a:lnTo>
                <a:lnTo>
                  <a:pt x="2176197" y="787006"/>
                </a:lnTo>
                <a:lnTo>
                  <a:pt x="2161854" y="743310"/>
                </a:lnTo>
                <a:lnTo>
                  <a:pt x="2145776" y="700431"/>
                </a:lnTo>
                <a:lnTo>
                  <a:pt x="2128004" y="658411"/>
                </a:lnTo>
                <a:lnTo>
                  <a:pt x="2108580" y="617292"/>
                </a:lnTo>
                <a:lnTo>
                  <a:pt x="2087546" y="577115"/>
                </a:lnTo>
                <a:lnTo>
                  <a:pt x="2064944" y="537922"/>
                </a:lnTo>
                <a:lnTo>
                  <a:pt x="2040815" y="499755"/>
                </a:lnTo>
                <a:lnTo>
                  <a:pt x="2015201" y="462656"/>
                </a:lnTo>
                <a:lnTo>
                  <a:pt x="1988144" y="426666"/>
                </a:lnTo>
                <a:lnTo>
                  <a:pt x="1959686" y="391827"/>
                </a:lnTo>
                <a:lnTo>
                  <a:pt x="1929868" y="358181"/>
                </a:lnTo>
                <a:lnTo>
                  <a:pt x="1898732" y="325769"/>
                </a:lnTo>
                <a:lnTo>
                  <a:pt x="1866320" y="294633"/>
                </a:lnTo>
                <a:lnTo>
                  <a:pt x="1832673" y="264816"/>
                </a:lnTo>
                <a:lnTo>
                  <a:pt x="1797834" y="236358"/>
                </a:lnTo>
                <a:lnTo>
                  <a:pt x="1761844" y="209301"/>
                </a:lnTo>
                <a:lnTo>
                  <a:pt x="1724745" y="183688"/>
                </a:lnTo>
                <a:lnTo>
                  <a:pt x="1686578" y="159559"/>
                </a:lnTo>
                <a:lnTo>
                  <a:pt x="1647385" y="136957"/>
                </a:lnTo>
                <a:lnTo>
                  <a:pt x="1607208" y="115924"/>
                </a:lnTo>
                <a:lnTo>
                  <a:pt x="1566089" y="96500"/>
                </a:lnTo>
                <a:lnTo>
                  <a:pt x="1524069" y="78728"/>
                </a:lnTo>
                <a:lnTo>
                  <a:pt x="1481191" y="62650"/>
                </a:lnTo>
                <a:lnTo>
                  <a:pt x="1437495" y="48307"/>
                </a:lnTo>
                <a:lnTo>
                  <a:pt x="1393024" y="35741"/>
                </a:lnTo>
                <a:lnTo>
                  <a:pt x="1347820" y="24994"/>
                </a:lnTo>
                <a:lnTo>
                  <a:pt x="1301923" y="16107"/>
                </a:lnTo>
                <a:lnTo>
                  <a:pt x="1255376" y="9123"/>
                </a:lnTo>
                <a:lnTo>
                  <a:pt x="1208221" y="4082"/>
                </a:lnTo>
                <a:lnTo>
                  <a:pt x="1160500" y="1027"/>
                </a:lnTo>
                <a:lnTo>
                  <a:pt x="111225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89390" y="4053217"/>
            <a:ext cx="1160062" cy="73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3746" y="3276193"/>
            <a:ext cx="2225040" cy="2225040"/>
          </a:xfrm>
          <a:custGeom>
            <a:avLst/>
            <a:gdLst/>
            <a:ahLst/>
            <a:cxnLst/>
            <a:rect l="l" t="t" r="r" b="b"/>
            <a:pathLst>
              <a:path w="2225040" h="2225040">
                <a:moveTo>
                  <a:pt x="1112253" y="0"/>
                </a:moveTo>
                <a:lnTo>
                  <a:pt x="1064006" y="1027"/>
                </a:lnTo>
                <a:lnTo>
                  <a:pt x="1016284" y="4082"/>
                </a:lnTo>
                <a:lnTo>
                  <a:pt x="969129" y="9123"/>
                </a:lnTo>
                <a:lnTo>
                  <a:pt x="922583" y="16107"/>
                </a:lnTo>
                <a:lnTo>
                  <a:pt x="876686" y="24994"/>
                </a:lnTo>
                <a:lnTo>
                  <a:pt x="831481" y="35741"/>
                </a:lnTo>
                <a:lnTo>
                  <a:pt x="787010" y="48307"/>
                </a:lnTo>
                <a:lnTo>
                  <a:pt x="743315" y="62650"/>
                </a:lnTo>
                <a:lnTo>
                  <a:pt x="700436" y="78728"/>
                </a:lnTo>
                <a:lnTo>
                  <a:pt x="658417" y="96500"/>
                </a:lnTo>
                <a:lnTo>
                  <a:pt x="617298" y="115924"/>
                </a:lnTo>
                <a:lnTo>
                  <a:pt x="577121" y="136957"/>
                </a:lnTo>
                <a:lnTo>
                  <a:pt x="537928" y="159559"/>
                </a:lnTo>
                <a:lnTo>
                  <a:pt x="499761" y="183688"/>
                </a:lnTo>
                <a:lnTo>
                  <a:pt x="462662" y="209301"/>
                </a:lnTo>
                <a:lnTo>
                  <a:pt x="426671" y="236358"/>
                </a:lnTo>
                <a:lnTo>
                  <a:pt x="391832" y="264816"/>
                </a:lnTo>
                <a:lnTo>
                  <a:pt x="358186" y="294633"/>
                </a:lnTo>
                <a:lnTo>
                  <a:pt x="325774" y="325769"/>
                </a:lnTo>
                <a:lnTo>
                  <a:pt x="294638" y="358181"/>
                </a:lnTo>
                <a:lnTo>
                  <a:pt x="264820" y="391827"/>
                </a:lnTo>
                <a:lnTo>
                  <a:pt x="236361" y="426666"/>
                </a:lnTo>
                <a:lnTo>
                  <a:pt x="209305" y="462656"/>
                </a:lnTo>
                <a:lnTo>
                  <a:pt x="183691" y="499755"/>
                </a:lnTo>
                <a:lnTo>
                  <a:pt x="159562" y="537922"/>
                </a:lnTo>
                <a:lnTo>
                  <a:pt x="136960" y="577115"/>
                </a:lnTo>
                <a:lnTo>
                  <a:pt x="115926" y="617292"/>
                </a:lnTo>
                <a:lnTo>
                  <a:pt x="96502" y="658411"/>
                </a:lnTo>
                <a:lnTo>
                  <a:pt x="78730" y="700431"/>
                </a:lnTo>
                <a:lnTo>
                  <a:pt x="62651" y="743310"/>
                </a:lnTo>
                <a:lnTo>
                  <a:pt x="48308" y="787006"/>
                </a:lnTo>
                <a:lnTo>
                  <a:pt x="35742" y="831477"/>
                </a:lnTo>
                <a:lnTo>
                  <a:pt x="24995" y="876682"/>
                </a:lnTo>
                <a:lnTo>
                  <a:pt x="16108" y="922579"/>
                </a:lnTo>
                <a:lnTo>
                  <a:pt x="9123" y="969127"/>
                </a:lnTo>
                <a:lnTo>
                  <a:pt x="4082" y="1016283"/>
                </a:lnTo>
                <a:lnTo>
                  <a:pt x="1027" y="1064005"/>
                </a:lnTo>
                <a:lnTo>
                  <a:pt x="0" y="1112253"/>
                </a:lnTo>
                <a:lnTo>
                  <a:pt x="1027" y="1160500"/>
                </a:lnTo>
                <a:lnTo>
                  <a:pt x="4082" y="1208223"/>
                </a:lnTo>
                <a:lnTo>
                  <a:pt x="9123" y="1255379"/>
                </a:lnTo>
                <a:lnTo>
                  <a:pt x="16108" y="1301926"/>
                </a:lnTo>
                <a:lnTo>
                  <a:pt x="24995" y="1347823"/>
                </a:lnTo>
                <a:lnTo>
                  <a:pt x="35742" y="1393028"/>
                </a:lnTo>
                <a:lnTo>
                  <a:pt x="48308" y="1437500"/>
                </a:lnTo>
                <a:lnTo>
                  <a:pt x="62651" y="1481196"/>
                </a:lnTo>
                <a:lnTo>
                  <a:pt x="78730" y="1524075"/>
                </a:lnTo>
                <a:lnTo>
                  <a:pt x="96502" y="1566094"/>
                </a:lnTo>
                <a:lnTo>
                  <a:pt x="115926" y="1607214"/>
                </a:lnTo>
                <a:lnTo>
                  <a:pt x="136960" y="1647390"/>
                </a:lnTo>
                <a:lnTo>
                  <a:pt x="159562" y="1686583"/>
                </a:lnTo>
                <a:lnTo>
                  <a:pt x="183691" y="1724750"/>
                </a:lnTo>
                <a:lnTo>
                  <a:pt x="209305" y="1761850"/>
                </a:lnTo>
                <a:lnTo>
                  <a:pt x="236361" y="1797840"/>
                </a:lnTo>
                <a:lnTo>
                  <a:pt x="264820" y="1832679"/>
                </a:lnTo>
                <a:lnTo>
                  <a:pt x="294638" y="1866325"/>
                </a:lnTo>
                <a:lnTo>
                  <a:pt x="325774" y="1898737"/>
                </a:lnTo>
                <a:lnTo>
                  <a:pt x="358186" y="1929872"/>
                </a:lnTo>
                <a:lnTo>
                  <a:pt x="391832" y="1959690"/>
                </a:lnTo>
                <a:lnTo>
                  <a:pt x="426671" y="1988148"/>
                </a:lnTo>
                <a:lnTo>
                  <a:pt x="462662" y="2015205"/>
                </a:lnTo>
                <a:lnTo>
                  <a:pt x="499761" y="2040818"/>
                </a:lnTo>
                <a:lnTo>
                  <a:pt x="537928" y="2064947"/>
                </a:lnTo>
                <a:lnTo>
                  <a:pt x="577121" y="2087548"/>
                </a:lnTo>
                <a:lnTo>
                  <a:pt x="617298" y="2108582"/>
                </a:lnTo>
                <a:lnTo>
                  <a:pt x="658417" y="2128006"/>
                </a:lnTo>
                <a:lnTo>
                  <a:pt x="700436" y="2145777"/>
                </a:lnTo>
                <a:lnTo>
                  <a:pt x="743315" y="2161856"/>
                </a:lnTo>
                <a:lnTo>
                  <a:pt x="787010" y="2176198"/>
                </a:lnTo>
                <a:lnTo>
                  <a:pt x="831481" y="2188764"/>
                </a:lnTo>
                <a:lnTo>
                  <a:pt x="876686" y="2199512"/>
                </a:lnTo>
                <a:lnTo>
                  <a:pt x="922583" y="2208398"/>
                </a:lnTo>
                <a:lnTo>
                  <a:pt x="969129" y="2215383"/>
                </a:lnTo>
                <a:lnTo>
                  <a:pt x="1016284" y="2220424"/>
                </a:lnTo>
                <a:lnTo>
                  <a:pt x="1064006" y="2223478"/>
                </a:lnTo>
                <a:lnTo>
                  <a:pt x="1112253" y="2224506"/>
                </a:lnTo>
                <a:lnTo>
                  <a:pt x="1160500" y="2223478"/>
                </a:lnTo>
                <a:lnTo>
                  <a:pt x="1208221" y="2220424"/>
                </a:lnTo>
                <a:lnTo>
                  <a:pt x="1255376" y="2215383"/>
                </a:lnTo>
                <a:lnTo>
                  <a:pt x="1301923" y="2208398"/>
                </a:lnTo>
                <a:lnTo>
                  <a:pt x="1347820" y="2199512"/>
                </a:lnTo>
                <a:lnTo>
                  <a:pt x="1393024" y="2188764"/>
                </a:lnTo>
                <a:lnTo>
                  <a:pt x="1437495" y="2176198"/>
                </a:lnTo>
                <a:lnTo>
                  <a:pt x="1481191" y="2161856"/>
                </a:lnTo>
                <a:lnTo>
                  <a:pt x="1524069" y="2145777"/>
                </a:lnTo>
                <a:lnTo>
                  <a:pt x="1566089" y="2128006"/>
                </a:lnTo>
                <a:lnTo>
                  <a:pt x="1607208" y="2108582"/>
                </a:lnTo>
                <a:lnTo>
                  <a:pt x="1647385" y="2087548"/>
                </a:lnTo>
                <a:lnTo>
                  <a:pt x="1686578" y="2064947"/>
                </a:lnTo>
                <a:lnTo>
                  <a:pt x="1724745" y="2040818"/>
                </a:lnTo>
                <a:lnTo>
                  <a:pt x="1761844" y="2015205"/>
                </a:lnTo>
                <a:lnTo>
                  <a:pt x="1797834" y="1988148"/>
                </a:lnTo>
                <a:lnTo>
                  <a:pt x="1832673" y="1959690"/>
                </a:lnTo>
                <a:lnTo>
                  <a:pt x="1866320" y="1929872"/>
                </a:lnTo>
                <a:lnTo>
                  <a:pt x="1898732" y="1898737"/>
                </a:lnTo>
                <a:lnTo>
                  <a:pt x="1929868" y="1866325"/>
                </a:lnTo>
                <a:lnTo>
                  <a:pt x="1959686" y="1832679"/>
                </a:lnTo>
                <a:lnTo>
                  <a:pt x="1988144" y="1797840"/>
                </a:lnTo>
                <a:lnTo>
                  <a:pt x="2015201" y="1761850"/>
                </a:lnTo>
                <a:lnTo>
                  <a:pt x="2040815" y="1724750"/>
                </a:lnTo>
                <a:lnTo>
                  <a:pt x="2064944" y="1686583"/>
                </a:lnTo>
                <a:lnTo>
                  <a:pt x="2087546" y="1647390"/>
                </a:lnTo>
                <a:lnTo>
                  <a:pt x="2108580" y="1607214"/>
                </a:lnTo>
                <a:lnTo>
                  <a:pt x="2128004" y="1566094"/>
                </a:lnTo>
                <a:lnTo>
                  <a:pt x="2145776" y="1524075"/>
                </a:lnTo>
                <a:lnTo>
                  <a:pt x="2161854" y="1481196"/>
                </a:lnTo>
                <a:lnTo>
                  <a:pt x="2176197" y="1437500"/>
                </a:lnTo>
                <a:lnTo>
                  <a:pt x="2188764" y="1393028"/>
                </a:lnTo>
                <a:lnTo>
                  <a:pt x="2199511" y="1347823"/>
                </a:lnTo>
                <a:lnTo>
                  <a:pt x="2208398" y="1301926"/>
                </a:lnTo>
                <a:lnTo>
                  <a:pt x="2215383" y="1255379"/>
                </a:lnTo>
                <a:lnTo>
                  <a:pt x="2220423" y="1208223"/>
                </a:lnTo>
                <a:lnTo>
                  <a:pt x="2223478" y="1160500"/>
                </a:lnTo>
                <a:lnTo>
                  <a:pt x="2224506" y="1112253"/>
                </a:lnTo>
                <a:lnTo>
                  <a:pt x="2223478" y="1064005"/>
                </a:lnTo>
                <a:lnTo>
                  <a:pt x="2220423" y="1016283"/>
                </a:lnTo>
                <a:lnTo>
                  <a:pt x="2215383" y="969127"/>
                </a:lnTo>
                <a:lnTo>
                  <a:pt x="2208398" y="922579"/>
                </a:lnTo>
                <a:lnTo>
                  <a:pt x="2199511" y="876682"/>
                </a:lnTo>
                <a:lnTo>
                  <a:pt x="2188764" y="831477"/>
                </a:lnTo>
                <a:lnTo>
                  <a:pt x="2176197" y="787006"/>
                </a:lnTo>
                <a:lnTo>
                  <a:pt x="2161854" y="743310"/>
                </a:lnTo>
                <a:lnTo>
                  <a:pt x="2145776" y="700431"/>
                </a:lnTo>
                <a:lnTo>
                  <a:pt x="2128004" y="658411"/>
                </a:lnTo>
                <a:lnTo>
                  <a:pt x="2108580" y="617292"/>
                </a:lnTo>
                <a:lnTo>
                  <a:pt x="2087546" y="577115"/>
                </a:lnTo>
                <a:lnTo>
                  <a:pt x="2064944" y="537922"/>
                </a:lnTo>
                <a:lnTo>
                  <a:pt x="2040815" y="499755"/>
                </a:lnTo>
                <a:lnTo>
                  <a:pt x="2015201" y="462656"/>
                </a:lnTo>
                <a:lnTo>
                  <a:pt x="1988144" y="426666"/>
                </a:lnTo>
                <a:lnTo>
                  <a:pt x="1959686" y="391827"/>
                </a:lnTo>
                <a:lnTo>
                  <a:pt x="1929868" y="358181"/>
                </a:lnTo>
                <a:lnTo>
                  <a:pt x="1898732" y="325769"/>
                </a:lnTo>
                <a:lnTo>
                  <a:pt x="1866320" y="294633"/>
                </a:lnTo>
                <a:lnTo>
                  <a:pt x="1832673" y="264816"/>
                </a:lnTo>
                <a:lnTo>
                  <a:pt x="1797834" y="236358"/>
                </a:lnTo>
                <a:lnTo>
                  <a:pt x="1761844" y="209301"/>
                </a:lnTo>
                <a:lnTo>
                  <a:pt x="1724745" y="183688"/>
                </a:lnTo>
                <a:lnTo>
                  <a:pt x="1686578" y="159559"/>
                </a:lnTo>
                <a:lnTo>
                  <a:pt x="1647385" y="136957"/>
                </a:lnTo>
                <a:lnTo>
                  <a:pt x="1607208" y="115924"/>
                </a:lnTo>
                <a:lnTo>
                  <a:pt x="1566089" y="96500"/>
                </a:lnTo>
                <a:lnTo>
                  <a:pt x="1524069" y="78728"/>
                </a:lnTo>
                <a:lnTo>
                  <a:pt x="1481191" y="62650"/>
                </a:lnTo>
                <a:lnTo>
                  <a:pt x="1437495" y="48307"/>
                </a:lnTo>
                <a:lnTo>
                  <a:pt x="1393024" y="35741"/>
                </a:lnTo>
                <a:lnTo>
                  <a:pt x="1347820" y="24994"/>
                </a:lnTo>
                <a:lnTo>
                  <a:pt x="1301923" y="16107"/>
                </a:lnTo>
                <a:lnTo>
                  <a:pt x="1255376" y="9123"/>
                </a:lnTo>
                <a:lnTo>
                  <a:pt x="1208221" y="4082"/>
                </a:lnTo>
                <a:lnTo>
                  <a:pt x="1160500" y="1027"/>
                </a:lnTo>
                <a:lnTo>
                  <a:pt x="111225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0845" y="3971632"/>
            <a:ext cx="1710055" cy="1083945"/>
          </a:xfrm>
          <a:custGeom>
            <a:avLst/>
            <a:gdLst/>
            <a:ahLst/>
            <a:cxnLst/>
            <a:rect l="l" t="t" r="r" b="b"/>
            <a:pathLst>
              <a:path w="1710054" h="1083945">
                <a:moveTo>
                  <a:pt x="0" y="0"/>
                </a:moveTo>
                <a:lnTo>
                  <a:pt x="1709928" y="0"/>
                </a:lnTo>
                <a:lnTo>
                  <a:pt x="1709928" y="1083564"/>
                </a:lnTo>
                <a:lnTo>
                  <a:pt x="0" y="10835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2577" y="4039196"/>
            <a:ext cx="1426844" cy="80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959149" y="1029106"/>
            <a:ext cx="6341110" cy="135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10"/>
              </a:lnSpc>
              <a:spcBef>
                <a:spcPts val="100"/>
              </a:spcBef>
            </a:pPr>
            <a:r>
              <a:rPr sz="3600" b="1" spc="-409" dirty="0">
                <a:latin typeface="Arial Black"/>
                <a:cs typeface="Arial Black"/>
              </a:rPr>
              <a:t>Bridging </a:t>
            </a:r>
            <a:r>
              <a:rPr sz="3600" b="1" spc="-440" dirty="0">
                <a:latin typeface="Arial Black"/>
                <a:cs typeface="Arial Black"/>
              </a:rPr>
              <a:t>the</a:t>
            </a:r>
            <a:r>
              <a:rPr sz="3600" b="1" spc="-160" dirty="0">
                <a:latin typeface="Arial Black"/>
                <a:cs typeface="Arial Black"/>
              </a:rPr>
              <a:t> </a:t>
            </a:r>
            <a:r>
              <a:rPr sz="3600" b="1" spc="-575" dirty="0">
                <a:latin typeface="Arial Black"/>
                <a:cs typeface="Arial Black"/>
              </a:rPr>
              <a:t>Gap</a:t>
            </a:r>
            <a:endParaRPr sz="3600" b="1" dirty="0">
              <a:latin typeface="Arial Black"/>
              <a:cs typeface="Arial Black"/>
            </a:endParaRPr>
          </a:p>
          <a:p>
            <a:pPr algn="ctr">
              <a:lnSpc>
                <a:spcPts val="6390"/>
              </a:lnSpc>
            </a:pPr>
            <a:r>
              <a:rPr sz="5500" b="1" spc="-600" dirty="0">
                <a:latin typeface="Arial Black"/>
                <a:cs typeface="Arial Black"/>
              </a:rPr>
              <a:t>Frictionless</a:t>
            </a:r>
            <a:r>
              <a:rPr sz="5500" b="1" spc="-330" dirty="0">
                <a:latin typeface="Arial Black"/>
                <a:cs typeface="Arial Black"/>
              </a:rPr>
              <a:t> </a:t>
            </a:r>
            <a:r>
              <a:rPr sz="5500" b="1" spc="-615" dirty="0">
                <a:latin typeface="Arial Black"/>
                <a:cs typeface="Arial Black"/>
              </a:rPr>
              <a:t>Solution</a:t>
            </a:r>
            <a:endParaRPr sz="55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1" y="168674"/>
            <a:ext cx="11735531" cy="125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4" y="1574801"/>
            <a:ext cx="658283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66267" y="1705240"/>
            <a:ext cx="6284383" cy="10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33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You are Promoted on 100’s of Websites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333" dirty="0">
                <a:solidFill>
                  <a:prstClr val="white"/>
                </a:solidFill>
                <a:latin typeface="Roboto Light"/>
                <a:ea typeface="Roboto Light"/>
                <a:cs typeface="Roboto Light"/>
              </a:rPr>
              <a:t>Search engines, airlines, banks etc. market your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333" dirty="0">
                <a:solidFill>
                  <a:prstClr val="white"/>
                </a:solidFill>
                <a:latin typeface="Roboto Light"/>
                <a:ea typeface="Roboto Light"/>
                <a:cs typeface="Roboto Light"/>
              </a:rPr>
              <a:t>offer on their website and app.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altLang="zh-TW" sz="1600" dirty="0">
              <a:solidFill>
                <a:prstClr val="white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34" y="4322234"/>
            <a:ext cx="658284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4415367"/>
            <a:ext cx="658283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3201" y="4322234"/>
            <a:ext cx="3619500" cy="10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33" b="1">
                <a:solidFill>
                  <a:prstClr val="white"/>
                </a:solidFill>
                <a:latin typeface="Roboto"/>
                <a:ea typeface="Roboto"/>
                <a:cs typeface="Roboto"/>
              </a:rPr>
              <a:t>Revenue is Shared</a:t>
            </a:r>
          </a:p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333">
                <a:solidFill>
                  <a:prstClr val="white"/>
                </a:solidFill>
                <a:latin typeface="Roboto Light"/>
                <a:ea typeface="Roboto Light"/>
                <a:cs typeface="Roboto Light"/>
              </a:rPr>
              <a:t>You share a small fraction of the revenue</a:t>
            </a:r>
          </a:p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333">
                <a:solidFill>
                  <a:prstClr val="white"/>
                </a:solidFill>
                <a:latin typeface="Roboto Light"/>
                <a:ea typeface="Roboto Light"/>
                <a:cs typeface="Roboto Light"/>
              </a:rPr>
              <a:t>with us and the websites that promoted you.</a:t>
            </a:r>
          </a:p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endParaRPr lang="en-US" altLang="zh-TW" sz="1600" b="1">
              <a:solidFill>
                <a:prstClr val="whit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3346451"/>
            <a:ext cx="2025651" cy="283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17" y="3462867"/>
            <a:ext cx="1938867" cy="270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374901"/>
            <a:ext cx="3185584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98450" y="171716"/>
            <a:ext cx="12198350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467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reightSans Pro Light"/>
              </a:rPr>
              <a:t>How it works -</a:t>
            </a:r>
            <a:r>
              <a:rPr lang="en-US" altLang="zh-TW" sz="2800" dirty="0" smtClean="0">
                <a:latin typeface="Roboto Light"/>
                <a:ea typeface="Roboto Light"/>
                <a:cs typeface="Roboto Light"/>
              </a:rPr>
              <a:t>You </a:t>
            </a:r>
            <a:r>
              <a:rPr lang="en-US" altLang="zh-TW" sz="2800" dirty="0">
                <a:latin typeface="Roboto Light"/>
                <a:ea typeface="Roboto Light"/>
                <a:cs typeface="Roboto Light"/>
              </a:rPr>
              <a:t>only pay when a guest buys from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6684" y="3953934"/>
            <a:ext cx="1521883" cy="5482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012768" y="4229101"/>
            <a:ext cx="3382433" cy="1843617"/>
            <a:chOff x="6759582" y="3171216"/>
            <a:chExt cx="2536818" cy="1382591"/>
          </a:xfrm>
        </p:grpSpPr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6759582" y="3171216"/>
              <a:ext cx="2536818" cy="76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733" b="1">
                  <a:solidFill>
                    <a:prstClr val="white"/>
                  </a:solidFill>
                  <a:latin typeface="Roboto"/>
                  <a:ea typeface="Roboto"/>
                  <a:cs typeface="Roboto"/>
                </a:rPr>
                <a:t>More Guests Pay You</a:t>
              </a:r>
            </a:p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333">
                  <a:solidFill>
                    <a:prstClr val="white"/>
                  </a:solidFill>
                  <a:latin typeface="Roboto Light"/>
                  <a:ea typeface="Roboto Light"/>
                  <a:cs typeface="Roboto Light"/>
                </a:rPr>
                <a:t>Guests pay full price </a:t>
              </a:r>
            </a:p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333">
                  <a:solidFill>
                    <a:prstClr val="white"/>
                  </a:solidFill>
                  <a:latin typeface="Roboto Light"/>
                  <a:ea typeface="Roboto Light"/>
                  <a:cs typeface="Roboto Light"/>
                </a:rPr>
                <a:t>for their purchases.</a:t>
              </a:r>
            </a:p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600" b="1">
                <a:solidFill>
                  <a:prstClr val="white"/>
                </a:solidFill>
                <a:latin typeface="Roboto"/>
                <a:ea typeface="Roboto"/>
                <a:cs typeface="Roboto"/>
              </a:endParaRPr>
            </a:p>
          </p:txBody>
        </p:sp>
        <p:pic>
          <p:nvPicPr>
            <p:cNvPr id="14351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582" y="3741161"/>
              <a:ext cx="813545" cy="812646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5561696" y="927788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1594" y="1819714"/>
            <a:ext cx="1987550" cy="2307167"/>
            <a:chOff x="2042584" y="1841501"/>
            <a:chExt cx="1987550" cy="2307167"/>
          </a:xfrm>
        </p:grpSpPr>
        <p:sp>
          <p:nvSpPr>
            <p:cNvPr id="16390" name="object 4"/>
            <p:cNvSpPr>
              <a:spLocks noChangeArrowheads="1"/>
            </p:cNvSpPr>
            <p:nvPr/>
          </p:nvSpPr>
          <p:spPr bwMode="auto">
            <a:xfrm>
              <a:off x="2487085" y="2537885"/>
              <a:ext cx="1543049" cy="161078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03" name="object 19"/>
            <p:cNvSpPr>
              <a:spLocks noChangeArrowheads="1"/>
            </p:cNvSpPr>
            <p:nvPr/>
          </p:nvSpPr>
          <p:spPr bwMode="auto">
            <a:xfrm>
              <a:off x="2042584" y="1841501"/>
              <a:ext cx="1716616" cy="81703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952" y="4532972"/>
            <a:ext cx="1886979" cy="2106946"/>
            <a:chOff x="2320642" y="4547131"/>
            <a:chExt cx="1456552" cy="2021947"/>
          </a:xfrm>
        </p:grpSpPr>
        <p:sp>
          <p:nvSpPr>
            <p:cNvPr id="16402" name="object 15"/>
            <p:cNvSpPr>
              <a:spLocks/>
            </p:cNvSpPr>
            <p:nvPr/>
          </p:nvSpPr>
          <p:spPr bwMode="auto">
            <a:xfrm>
              <a:off x="2336801" y="4688418"/>
              <a:ext cx="1356783" cy="482600"/>
            </a:xfrm>
            <a:custGeom>
              <a:avLst/>
              <a:gdLst>
                <a:gd name="T0" fmla="*/ 1459191 w 1525270"/>
                <a:gd name="T1" fmla="*/ 0 h 410210"/>
                <a:gd name="T2" fmla="*/ 65633 w 1525270"/>
                <a:gd name="T3" fmla="*/ 0 h 410210"/>
                <a:gd name="T4" fmla="*/ 27689 w 1525270"/>
                <a:gd name="T5" fmla="*/ 1025 h 410210"/>
                <a:gd name="T6" fmla="*/ 8204 w 1525270"/>
                <a:gd name="T7" fmla="*/ 8204 h 410210"/>
                <a:gd name="T8" fmla="*/ 1025 w 1525270"/>
                <a:gd name="T9" fmla="*/ 27689 h 410210"/>
                <a:gd name="T10" fmla="*/ 0 w 1525270"/>
                <a:gd name="T11" fmla="*/ 65633 h 410210"/>
                <a:gd name="T12" fmla="*/ 0 w 1525270"/>
                <a:gd name="T13" fmla="*/ 344297 h 410210"/>
                <a:gd name="T14" fmla="*/ 1025 w 1525270"/>
                <a:gd name="T15" fmla="*/ 382241 h 410210"/>
                <a:gd name="T16" fmla="*/ 8204 w 1525270"/>
                <a:gd name="T17" fmla="*/ 401726 h 410210"/>
                <a:gd name="T18" fmla="*/ 27689 w 1525270"/>
                <a:gd name="T19" fmla="*/ 408905 h 410210"/>
                <a:gd name="T20" fmla="*/ 65633 w 1525270"/>
                <a:gd name="T21" fmla="*/ 409930 h 410210"/>
                <a:gd name="T22" fmla="*/ 1459191 w 1525270"/>
                <a:gd name="T23" fmla="*/ 409930 h 410210"/>
                <a:gd name="T24" fmla="*/ 1497136 w 1525270"/>
                <a:gd name="T25" fmla="*/ 408905 h 410210"/>
                <a:gd name="T26" fmla="*/ 1516621 w 1525270"/>
                <a:gd name="T27" fmla="*/ 401726 h 410210"/>
                <a:gd name="T28" fmla="*/ 1523799 w 1525270"/>
                <a:gd name="T29" fmla="*/ 382241 h 410210"/>
                <a:gd name="T30" fmla="*/ 1524825 w 1525270"/>
                <a:gd name="T31" fmla="*/ 344297 h 410210"/>
                <a:gd name="T32" fmla="*/ 1524825 w 1525270"/>
                <a:gd name="T33" fmla="*/ 65633 h 410210"/>
                <a:gd name="T34" fmla="*/ 1523799 w 1525270"/>
                <a:gd name="T35" fmla="*/ 27689 h 410210"/>
                <a:gd name="T36" fmla="*/ 1516621 w 1525270"/>
                <a:gd name="T37" fmla="*/ 8204 h 410210"/>
                <a:gd name="T38" fmla="*/ 1497136 w 1525270"/>
                <a:gd name="T39" fmla="*/ 1025 h 410210"/>
                <a:gd name="T40" fmla="*/ 1459191 w 1525270"/>
                <a:gd name="T41" fmla="*/ 0 h 410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5270" h="410210">
                  <a:moveTo>
                    <a:pt x="1459191" y="0"/>
                  </a:moveTo>
                  <a:lnTo>
                    <a:pt x="65633" y="0"/>
                  </a:lnTo>
                  <a:lnTo>
                    <a:pt x="27689" y="1025"/>
                  </a:lnTo>
                  <a:lnTo>
                    <a:pt x="8204" y="8204"/>
                  </a:lnTo>
                  <a:lnTo>
                    <a:pt x="1025" y="27689"/>
                  </a:lnTo>
                  <a:lnTo>
                    <a:pt x="0" y="65633"/>
                  </a:lnTo>
                  <a:lnTo>
                    <a:pt x="0" y="344297"/>
                  </a:lnTo>
                  <a:lnTo>
                    <a:pt x="1025" y="382241"/>
                  </a:lnTo>
                  <a:lnTo>
                    <a:pt x="8204" y="401726"/>
                  </a:lnTo>
                  <a:lnTo>
                    <a:pt x="27689" y="408905"/>
                  </a:lnTo>
                  <a:lnTo>
                    <a:pt x="65633" y="409930"/>
                  </a:lnTo>
                  <a:lnTo>
                    <a:pt x="1459191" y="409930"/>
                  </a:lnTo>
                  <a:lnTo>
                    <a:pt x="1497136" y="408905"/>
                  </a:lnTo>
                  <a:lnTo>
                    <a:pt x="1516621" y="401726"/>
                  </a:lnTo>
                  <a:lnTo>
                    <a:pt x="1523799" y="382241"/>
                  </a:lnTo>
                  <a:lnTo>
                    <a:pt x="1524825" y="344297"/>
                  </a:lnTo>
                  <a:lnTo>
                    <a:pt x="1524825" y="65633"/>
                  </a:lnTo>
                  <a:lnTo>
                    <a:pt x="1523799" y="27689"/>
                  </a:lnTo>
                  <a:lnTo>
                    <a:pt x="1516621" y="8204"/>
                  </a:lnTo>
                  <a:lnTo>
                    <a:pt x="1497136" y="1025"/>
                  </a:lnTo>
                  <a:lnTo>
                    <a:pt x="1459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20642" y="4547131"/>
              <a:ext cx="1456552" cy="2021947"/>
              <a:chOff x="7956266" y="1849438"/>
              <a:chExt cx="1456552" cy="2021947"/>
            </a:xfrm>
          </p:grpSpPr>
          <p:sp>
            <p:nvSpPr>
              <p:cNvPr id="16389" name="object 3"/>
              <p:cNvSpPr>
                <a:spLocks noChangeArrowheads="1"/>
              </p:cNvSpPr>
              <p:nvPr/>
            </p:nvSpPr>
            <p:spPr bwMode="auto">
              <a:xfrm>
                <a:off x="8138585" y="2408768"/>
                <a:ext cx="1274233" cy="1462617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05" name="object 10"/>
              <p:cNvSpPr>
                <a:spLocks noChangeArrowheads="1"/>
              </p:cNvSpPr>
              <p:nvPr/>
            </p:nvSpPr>
            <p:spPr bwMode="auto">
              <a:xfrm>
                <a:off x="7956266" y="1849438"/>
                <a:ext cx="1295400" cy="628651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391" name="object 5"/>
          <p:cNvSpPr>
            <a:spLocks noChangeArrowheads="1"/>
          </p:cNvSpPr>
          <p:nvPr/>
        </p:nvSpPr>
        <p:spPr bwMode="auto">
          <a:xfrm>
            <a:off x="7288231" y="4734611"/>
            <a:ext cx="1446656" cy="170367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824434" y="669174"/>
            <a:ext cx="6620509" cy="1617281"/>
            <a:chOff x="2786634" y="4737101"/>
            <a:chExt cx="6620509" cy="1617281"/>
          </a:xfrm>
        </p:grpSpPr>
        <p:sp>
          <p:nvSpPr>
            <p:cNvPr id="41" name="object 7"/>
            <p:cNvSpPr/>
            <p:nvPr/>
          </p:nvSpPr>
          <p:spPr>
            <a:xfrm>
              <a:off x="2786634" y="5279962"/>
              <a:ext cx="6620509" cy="1074420"/>
            </a:xfrm>
            <a:custGeom>
              <a:avLst/>
              <a:gdLst/>
              <a:ahLst/>
              <a:cxnLst/>
              <a:rect l="l" t="t" r="r" b="b"/>
              <a:pathLst>
                <a:path w="6620509" h="1074420">
                  <a:moveTo>
                    <a:pt x="0" y="1074153"/>
                  </a:moveTo>
                  <a:lnTo>
                    <a:pt x="6620256" y="1074153"/>
                  </a:lnTo>
                  <a:lnTo>
                    <a:pt x="6620256" y="0"/>
                  </a:lnTo>
                  <a:lnTo>
                    <a:pt x="0" y="0"/>
                  </a:lnTo>
                  <a:lnTo>
                    <a:pt x="0" y="1074153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8"/>
            <p:cNvSpPr/>
            <p:nvPr/>
          </p:nvSpPr>
          <p:spPr>
            <a:xfrm>
              <a:off x="2971800" y="4737101"/>
              <a:ext cx="6248400" cy="1322071"/>
            </a:xfrm>
            <a:custGeom>
              <a:avLst/>
              <a:gdLst/>
              <a:ahLst/>
              <a:cxnLst/>
              <a:rect l="l" t="t" r="r" b="b"/>
              <a:pathLst>
                <a:path w="6248400" h="1322070">
                  <a:moveTo>
                    <a:pt x="6210300" y="0"/>
                  </a:moveTo>
                  <a:lnTo>
                    <a:pt x="38100" y="0"/>
                  </a:lnTo>
                  <a:lnTo>
                    <a:pt x="16073" y="595"/>
                  </a:lnTo>
                  <a:lnTo>
                    <a:pt x="4762" y="4762"/>
                  </a:lnTo>
                  <a:lnTo>
                    <a:pt x="595" y="16073"/>
                  </a:lnTo>
                  <a:lnTo>
                    <a:pt x="0" y="38100"/>
                  </a:lnTo>
                  <a:lnTo>
                    <a:pt x="0" y="1283893"/>
                  </a:lnTo>
                  <a:lnTo>
                    <a:pt x="595" y="1305920"/>
                  </a:lnTo>
                  <a:lnTo>
                    <a:pt x="4762" y="1317231"/>
                  </a:lnTo>
                  <a:lnTo>
                    <a:pt x="16073" y="1321398"/>
                  </a:lnTo>
                  <a:lnTo>
                    <a:pt x="38100" y="1321993"/>
                  </a:lnTo>
                  <a:lnTo>
                    <a:pt x="6210300" y="1321993"/>
                  </a:lnTo>
                  <a:lnTo>
                    <a:pt x="6232326" y="1321398"/>
                  </a:lnTo>
                  <a:lnTo>
                    <a:pt x="6243637" y="1317231"/>
                  </a:lnTo>
                  <a:lnTo>
                    <a:pt x="6247804" y="1305920"/>
                  </a:lnTo>
                  <a:lnTo>
                    <a:pt x="6248400" y="1283893"/>
                  </a:lnTo>
                  <a:lnTo>
                    <a:pt x="6248400" y="38100"/>
                  </a:lnTo>
                  <a:lnTo>
                    <a:pt x="6247804" y="16073"/>
                  </a:lnTo>
                  <a:lnTo>
                    <a:pt x="6243637" y="4762"/>
                  </a:lnTo>
                  <a:lnTo>
                    <a:pt x="6232326" y="595"/>
                  </a:lnTo>
                  <a:lnTo>
                    <a:pt x="621030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9"/>
            <p:cNvSpPr txBox="1"/>
            <p:nvPr/>
          </p:nvSpPr>
          <p:spPr>
            <a:xfrm>
              <a:off x="3384373" y="4950714"/>
              <a:ext cx="2235835" cy="8412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1" i="0" u="none" strike="noStrike" kern="1200" cap="none" spc="3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1,500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1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Participating 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Websites </a:t>
              </a:r>
              <a:r>
                <a:rPr kumimoji="0" sz="1300" b="0" i="0" u="none" strike="noStrike" kern="1200" cap="none" spc="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/</a:t>
              </a:r>
              <a:r>
                <a:rPr kumimoji="0" sz="1300" b="0" i="0" u="none" strike="noStrike" kern="1200" cap="none" spc="-2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Apps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44" name="object 10"/>
            <p:cNvSpPr txBox="1"/>
            <p:nvPr/>
          </p:nvSpPr>
          <p:spPr>
            <a:xfrm>
              <a:off x="6835153" y="4950713"/>
              <a:ext cx="1684020" cy="8412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1" i="0" u="none" strike="noStrike" kern="1200" cap="none" spc="29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4000" b="1" i="0" u="none" strike="noStrike" kern="1200" cap="none" spc="29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75</a:t>
              </a:r>
              <a:r>
                <a:rPr kumimoji="0" sz="4000" b="1" i="0" u="none" strike="noStrike" kern="1200" cap="none" spc="29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</a:t>
              </a:r>
              <a:r>
                <a:rPr kumimoji="0" sz="4000" b="1" i="0" u="none" strike="noStrike" kern="1200" cap="none" spc="29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+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32077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1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Consumer</a:t>
              </a:r>
              <a:r>
                <a:rPr kumimoji="0" sz="1300" b="0" i="0" u="none" strike="noStrike" kern="1200" cap="none" spc="-15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1300" b="0" i="0" u="none" strike="noStrike" kern="1200" cap="none" spc="3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Reach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</p:grpSp>
      <p:sp>
        <p:nvSpPr>
          <p:cNvPr id="16392" name="object 6"/>
          <p:cNvSpPr>
            <a:spLocks noChangeArrowheads="1"/>
          </p:cNvSpPr>
          <p:nvPr/>
        </p:nvSpPr>
        <p:spPr bwMode="auto">
          <a:xfrm>
            <a:off x="9034610" y="2590181"/>
            <a:ext cx="1293284" cy="1462616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406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16" y="1781679"/>
            <a:ext cx="2918567" cy="80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2"/>
          <p:cNvSpPr txBox="1">
            <a:spLocks/>
          </p:cNvSpPr>
          <p:nvPr/>
        </p:nvSpPr>
        <p:spPr>
          <a:xfrm>
            <a:off x="1172963" y="114101"/>
            <a:ext cx="1030979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51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cs typeface="Tahoma"/>
              </a:rPr>
              <a:t>SHOP Local Syndication Partners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65" y="2747357"/>
            <a:ext cx="2167467" cy="21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bject 25"/>
          <p:cNvSpPr/>
          <p:nvPr/>
        </p:nvSpPr>
        <p:spPr>
          <a:xfrm>
            <a:off x="7276167" y="4285583"/>
            <a:ext cx="1458720" cy="423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/>
          <p:cNvSpPr/>
          <p:nvPr/>
        </p:nvSpPr>
        <p:spPr>
          <a:xfrm>
            <a:off x="9244531" y="2320493"/>
            <a:ext cx="813869" cy="2848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0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01267" y="2167467"/>
            <a:ext cx="6064251" cy="4421717"/>
            <a:chOff x="1112240" y="1324807"/>
            <a:chExt cx="4548972" cy="3316552"/>
          </a:xfrm>
        </p:grpSpPr>
        <p:pic>
          <p:nvPicPr>
            <p:cNvPr id="19467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240" y="1324807"/>
              <a:ext cx="4523616" cy="331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" r="23508" b="5667"/>
            <a:stretch>
              <a:fillRect/>
            </a:stretch>
          </p:blipFill>
          <p:spPr bwMode="auto">
            <a:xfrm>
              <a:off x="1682293" y="1509489"/>
              <a:ext cx="3960286" cy="312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1199" r="-1" b="3850"/>
            <a:stretch/>
          </p:blipFill>
          <p:spPr>
            <a:xfrm>
              <a:off x="1217033" y="3207732"/>
              <a:ext cx="4444179" cy="435010"/>
            </a:xfrm>
            <a:prstGeom prst="rect">
              <a:avLst/>
            </a:prstGeom>
            <a:effectLst>
              <a:outerShdw blurRad="241300" dist="508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459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3467">
                <a:ea typeface="FreightSans Pro Light"/>
              </a:rPr>
              <a:t>A few examples of where your store will be seen.</a:t>
            </a: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78561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business will be promoted on 100’s of Websites and apps that consumers use.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93575" y="2689265"/>
            <a:ext cx="1929552" cy="3405493"/>
            <a:chOff x="3797300" y="2069401"/>
            <a:chExt cx="1950720" cy="3462528"/>
          </a:xfrm>
        </p:grpSpPr>
        <p:sp>
          <p:nvSpPr>
            <p:cNvPr id="16" name="object 17"/>
            <p:cNvSpPr/>
            <p:nvPr/>
          </p:nvSpPr>
          <p:spPr>
            <a:xfrm>
              <a:off x="3797300" y="2069401"/>
              <a:ext cx="1950720" cy="3462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4406900" y="2513901"/>
              <a:ext cx="1028700" cy="107314"/>
            </a:xfrm>
            <a:custGeom>
              <a:avLst/>
              <a:gdLst/>
              <a:ahLst/>
              <a:cxnLst/>
              <a:rect l="l" t="t" r="r" b="b"/>
              <a:pathLst>
                <a:path w="1028700" h="107314">
                  <a:moveTo>
                    <a:pt x="0" y="107200"/>
                  </a:moveTo>
                  <a:lnTo>
                    <a:pt x="1028700" y="10720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07200"/>
                  </a:lnTo>
                  <a:close/>
                </a:path>
              </a:pathLst>
            </a:custGeom>
            <a:solidFill>
              <a:srgbClr val="FF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 txBox="1"/>
            <p:nvPr/>
          </p:nvSpPr>
          <p:spPr>
            <a:xfrm>
              <a:off x="4394200" y="4010266"/>
              <a:ext cx="64770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Arial"/>
                  <a:cs typeface="Arial"/>
                </a:rPr>
                <a:t>3.</a:t>
              </a:r>
              <a:r>
                <a:rPr sz="800" spc="-20" dirty="0">
                  <a:latin typeface="Arial"/>
                  <a:cs typeface="Arial"/>
                </a:rPr>
                <a:t> </a:t>
              </a:r>
              <a:r>
                <a:rPr sz="800" dirty="0">
                  <a:latin typeface="Arial"/>
                  <a:cs typeface="Arial"/>
                </a:rPr>
                <a:t>Competitor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9" name="object 20"/>
            <p:cNvSpPr txBox="1"/>
            <p:nvPr/>
          </p:nvSpPr>
          <p:spPr>
            <a:xfrm>
              <a:off x="4406900" y="3431844"/>
              <a:ext cx="1028700" cy="107314"/>
            </a:xfrm>
            <a:prstGeom prst="rect">
              <a:avLst/>
            </a:prstGeom>
            <a:solidFill>
              <a:srgbClr val="FFFFFE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40"/>
                </a:lnSpc>
              </a:pPr>
              <a:r>
                <a:rPr sz="800" spc="5" dirty="0">
                  <a:latin typeface="Arial"/>
                  <a:cs typeface="Arial"/>
                </a:rPr>
                <a:t>2.</a:t>
              </a:r>
              <a:r>
                <a:rPr sz="800" spc="-10" dirty="0">
                  <a:latin typeface="Arial"/>
                  <a:cs typeface="Arial"/>
                </a:rPr>
                <a:t> </a:t>
              </a:r>
              <a:r>
                <a:rPr sz="800" spc="5" dirty="0">
                  <a:latin typeface="Arial"/>
                  <a:cs typeface="Arial"/>
                </a:rPr>
                <a:t>Competitor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20" name="object 21"/>
            <p:cNvSpPr txBox="1"/>
            <p:nvPr/>
          </p:nvSpPr>
          <p:spPr>
            <a:xfrm>
              <a:off x="4394200" y="4924666"/>
              <a:ext cx="64770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Arial"/>
                  <a:cs typeface="Arial"/>
                </a:rPr>
                <a:t>4.</a:t>
              </a:r>
              <a:r>
                <a:rPr sz="800" spc="-50" dirty="0">
                  <a:latin typeface="Arial"/>
                  <a:cs typeface="Arial"/>
                </a:rPr>
                <a:t> </a:t>
              </a:r>
              <a:r>
                <a:rPr sz="800" spc="5" dirty="0">
                  <a:latin typeface="Arial"/>
                  <a:cs typeface="Arial"/>
                </a:rPr>
                <a:t>Competitor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21" name="object 22"/>
            <p:cNvSpPr/>
            <p:nvPr/>
          </p:nvSpPr>
          <p:spPr>
            <a:xfrm>
              <a:off x="3835400" y="2488501"/>
              <a:ext cx="531495" cy="531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>
              <a:off x="3835400" y="4050601"/>
              <a:ext cx="531495" cy="5314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/>
            <p:cNvSpPr/>
            <p:nvPr/>
          </p:nvSpPr>
          <p:spPr>
            <a:xfrm>
              <a:off x="3835400" y="3416262"/>
              <a:ext cx="531495" cy="5314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5400" y="4963401"/>
              <a:ext cx="531495" cy="268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/>
            <p:cNvSpPr/>
            <p:nvPr/>
          </p:nvSpPr>
          <p:spPr>
            <a:xfrm>
              <a:off x="3830802" y="2480910"/>
              <a:ext cx="575945" cy="1712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"/>
          <a:stretch/>
        </p:blipFill>
        <p:spPr>
          <a:xfrm>
            <a:off x="3540546" y="2329231"/>
            <a:ext cx="2215702" cy="408720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41594" y="1819714"/>
            <a:ext cx="1987550" cy="2307167"/>
            <a:chOff x="2042584" y="1841501"/>
            <a:chExt cx="1987550" cy="2307167"/>
          </a:xfrm>
        </p:grpSpPr>
        <p:sp>
          <p:nvSpPr>
            <p:cNvPr id="30" name="object 4"/>
            <p:cNvSpPr>
              <a:spLocks noChangeArrowheads="1"/>
            </p:cNvSpPr>
            <p:nvPr/>
          </p:nvSpPr>
          <p:spPr bwMode="auto">
            <a:xfrm>
              <a:off x="2487085" y="2537885"/>
              <a:ext cx="1543049" cy="161078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bject 19"/>
            <p:cNvSpPr>
              <a:spLocks noChangeArrowheads="1"/>
            </p:cNvSpPr>
            <p:nvPr/>
          </p:nvSpPr>
          <p:spPr bwMode="auto">
            <a:xfrm>
              <a:off x="2042584" y="1841501"/>
              <a:ext cx="1716616" cy="817033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43543" y="4003502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8212" y="3136823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56834" y="2298540"/>
            <a:ext cx="6379238" cy="4421717"/>
            <a:chOff x="1112240" y="1324807"/>
            <a:chExt cx="4785253" cy="3316552"/>
          </a:xfrm>
        </p:grpSpPr>
        <p:pic>
          <p:nvPicPr>
            <p:cNvPr id="19467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240" y="1324807"/>
              <a:ext cx="4523616" cy="331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5445" y="1516669"/>
              <a:ext cx="4262048" cy="299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3467">
                <a:ea typeface="FreightSans Pro Light"/>
              </a:rPr>
              <a:t>A few examples of where your store will be seen.</a:t>
            </a: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78561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business will be promoted on 100’s of Websites and apps that consumers use.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02522" y="1648426"/>
            <a:ext cx="1886979" cy="2106946"/>
            <a:chOff x="2320642" y="4547131"/>
            <a:chExt cx="1456552" cy="2021947"/>
          </a:xfrm>
        </p:grpSpPr>
        <p:sp>
          <p:nvSpPr>
            <p:cNvPr id="37" name="object 15"/>
            <p:cNvSpPr>
              <a:spLocks/>
            </p:cNvSpPr>
            <p:nvPr/>
          </p:nvSpPr>
          <p:spPr bwMode="auto">
            <a:xfrm>
              <a:off x="2336801" y="4688418"/>
              <a:ext cx="1356783" cy="482600"/>
            </a:xfrm>
            <a:custGeom>
              <a:avLst/>
              <a:gdLst>
                <a:gd name="T0" fmla="*/ 1459191 w 1525270"/>
                <a:gd name="T1" fmla="*/ 0 h 410210"/>
                <a:gd name="T2" fmla="*/ 65633 w 1525270"/>
                <a:gd name="T3" fmla="*/ 0 h 410210"/>
                <a:gd name="T4" fmla="*/ 27689 w 1525270"/>
                <a:gd name="T5" fmla="*/ 1025 h 410210"/>
                <a:gd name="T6" fmla="*/ 8204 w 1525270"/>
                <a:gd name="T7" fmla="*/ 8204 h 410210"/>
                <a:gd name="T8" fmla="*/ 1025 w 1525270"/>
                <a:gd name="T9" fmla="*/ 27689 h 410210"/>
                <a:gd name="T10" fmla="*/ 0 w 1525270"/>
                <a:gd name="T11" fmla="*/ 65633 h 410210"/>
                <a:gd name="T12" fmla="*/ 0 w 1525270"/>
                <a:gd name="T13" fmla="*/ 344297 h 410210"/>
                <a:gd name="T14" fmla="*/ 1025 w 1525270"/>
                <a:gd name="T15" fmla="*/ 382241 h 410210"/>
                <a:gd name="T16" fmla="*/ 8204 w 1525270"/>
                <a:gd name="T17" fmla="*/ 401726 h 410210"/>
                <a:gd name="T18" fmla="*/ 27689 w 1525270"/>
                <a:gd name="T19" fmla="*/ 408905 h 410210"/>
                <a:gd name="T20" fmla="*/ 65633 w 1525270"/>
                <a:gd name="T21" fmla="*/ 409930 h 410210"/>
                <a:gd name="T22" fmla="*/ 1459191 w 1525270"/>
                <a:gd name="T23" fmla="*/ 409930 h 410210"/>
                <a:gd name="T24" fmla="*/ 1497136 w 1525270"/>
                <a:gd name="T25" fmla="*/ 408905 h 410210"/>
                <a:gd name="T26" fmla="*/ 1516621 w 1525270"/>
                <a:gd name="T27" fmla="*/ 401726 h 410210"/>
                <a:gd name="T28" fmla="*/ 1523799 w 1525270"/>
                <a:gd name="T29" fmla="*/ 382241 h 410210"/>
                <a:gd name="T30" fmla="*/ 1524825 w 1525270"/>
                <a:gd name="T31" fmla="*/ 344297 h 410210"/>
                <a:gd name="T32" fmla="*/ 1524825 w 1525270"/>
                <a:gd name="T33" fmla="*/ 65633 h 410210"/>
                <a:gd name="T34" fmla="*/ 1523799 w 1525270"/>
                <a:gd name="T35" fmla="*/ 27689 h 410210"/>
                <a:gd name="T36" fmla="*/ 1516621 w 1525270"/>
                <a:gd name="T37" fmla="*/ 8204 h 410210"/>
                <a:gd name="T38" fmla="*/ 1497136 w 1525270"/>
                <a:gd name="T39" fmla="*/ 1025 h 410210"/>
                <a:gd name="T40" fmla="*/ 1459191 w 1525270"/>
                <a:gd name="T41" fmla="*/ 0 h 410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5270" h="410210">
                  <a:moveTo>
                    <a:pt x="1459191" y="0"/>
                  </a:moveTo>
                  <a:lnTo>
                    <a:pt x="65633" y="0"/>
                  </a:lnTo>
                  <a:lnTo>
                    <a:pt x="27689" y="1025"/>
                  </a:lnTo>
                  <a:lnTo>
                    <a:pt x="8204" y="8204"/>
                  </a:lnTo>
                  <a:lnTo>
                    <a:pt x="1025" y="27689"/>
                  </a:lnTo>
                  <a:lnTo>
                    <a:pt x="0" y="65633"/>
                  </a:lnTo>
                  <a:lnTo>
                    <a:pt x="0" y="344297"/>
                  </a:lnTo>
                  <a:lnTo>
                    <a:pt x="1025" y="382241"/>
                  </a:lnTo>
                  <a:lnTo>
                    <a:pt x="8204" y="401726"/>
                  </a:lnTo>
                  <a:lnTo>
                    <a:pt x="27689" y="408905"/>
                  </a:lnTo>
                  <a:lnTo>
                    <a:pt x="65633" y="409930"/>
                  </a:lnTo>
                  <a:lnTo>
                    <a:pt x="1459191" y="409930"/>
                  </a:lnTo>
                  <a:lnTo>
                    <a:pt x="1497136" y="408905"/>
                  </a:lnTo>
                  <a:lnTo>
                    <a:pt x="1516621" y="401726"/>
                  </a:lnTo>
                  <a:lnTo>
                    <a:pt x="1523799" y="382241"/>
                  </a:lnTo>
                  <a:lnTo>
                    <a:pt x="1524825" y="344297"/>
                  </a:lnTo>
                  <a:lnTo>
                    <a:pt x="1524825" y="65633"/>
                  </a:lnTo>
                  <a:lnTo>
                    <a:pt x="1523799" y="27689"/>
                  </a:lnTo>
                  <a:lnTo>
                    <a:pt x="1516621" y="8204"/>
                  </a:lnTo>
                  <a:lnTo>
                    <a:pt x="1497136" y="1025"/>
                  </a:lnTo>
                  <a:lnTo>
                    <a:pt x="1459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320642" y="4547131"/>
              <a:ext cx="1456552" cy="2021947"/>
              <a:chOff x="7956266" y="1849438"/>
              <a:chExt cx="1456552" cy="2021947"/>
            </a:xfrm>
          </p:grpSpPr>
          <p:sp>
            <p:nvSpPr>
              <p:cNvPr id="39" name="object 3"/>
              <p:cNvSpPr>
                <a:spLocks noChangeArrowheads="1"/>
              </p:cNvSpPr>
              <p:nvPr/>
            </p:nvSpPr>
            <p:spPr bwMode="auto">
              <a:xfrm>
                <a:off x="8138585" y="2408768"/>
                <a:ext cx="1274233" cy="1462617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object 10"/>
              <p:cNvSpPr>
                <a:spLocks noChangeArrowheads="1"/>
              </p:cNvSpPr>
              <p:nvPr/>
            </p:nvSpPr>
            <p:spPr bwMode="auto">
              <a:xfrm>
                <a:off x="7956266" y="1849438"/>
                <a:ext cx="1295400" cy="628651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73" y="1929181"/>
            <a:ext cx="1995606" cy="32442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"/>
          <a:stretch/>
        </p:blipFill>
        <p:spPr>
          <a:xfrm>
            <a:off x="3525166" y="1431091"/>
            <a:ext cx="2215702" cy="42404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59267" y="4800600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01267" y="2167467"/>
            <a:ext cx="6379238" cy="4421717"/>
            <a:chOff x="1112240" y="1324807"/>
            <a:chExt cx="4785253" cy="3316552"/>
          </a:xfrm>
        </p:grpSpPr>
        <p:pic>
          <p:nvPicPr>
            <p:cNvPr id="19467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240" y="1324807"/>
              <a:ext cx="4523616" cy="331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5445" y="1623351"/>
              <a:ext cx="4262048" cy="277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3467">
                <a:ea typeface="FreightSans Pro Light"/>
              </a:rPr>
              <a:t>A few examples of where your store will be seen.</a:t>
            </a: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78561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business will be promoted on 100’s of Websites and apps that consumers 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50" y="1944050"/>
            <a:ext cx="2084958" cy="38355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"/>
          <a:stretch/>
        </p:blipFill>
        <p:spPr>
          <a:xfrm>
            <a:off x="4024348" y="1714692"/>
            <a:ext cx="2299744" cy="455520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24349" y="1714692"/>
            <a:ext cx="1592135" cy="2578897"/>
            <a:chOff x="402463" y="773902"/>
            <a:chExt cx="1592135" cy="2578897"/>
          </a:xfrm>
        </p:grpSpPr>
        <p:sp>
          <p:nvSpPr>
            <p:cNvPr id="20" name="object 6"/>
            <p:cNvSpPr/>
            <p:nvPr/>
          </p:nvSpPr>
          <p:spPr>
            <a:xfrm>
              <a:off x="402463" y="1566494"/>
              <a:ext cx="1592135" cy="17863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698500" y="773902"/>
              <a:ext cx="870750" cy="7122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50698" y="3838587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3001" y="3469255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01267" y="2167467"/>
            <a:ext cx="6379238" cy="4421717"/>
            <a:chOff x="1112240" y="1324807"/>
            <a:chExt cx="4785253" cy="3316552"/>
          </a:xfrm>
        </p:grpSpPr>
        <p:pic>
          <p:nvPicPr>
            <p:cNvPr id="19467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240" y="1324807"/>
              <a:ext cx="4523616" cy="331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5445" y="1675254"/>
              <a:ext cx="4262048" cy="267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3467">
                <a:ea typeface="FreightSans Pro Light"/>
              </a:rPr>
              <a:t>A few examples of where your store will be seen.</a:t>
            </a: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1078561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Your business will be promoted on 100’s of Websites and apps that consumers use.</a:t>
            </a:r>
          </a:p>
        </p:txBody>
      </p:sp>
      <p:sp>
        <p:nvSpPr>
          <p:cNvPr id="31" name="object 21"/>
          <p:cNvSpPr/>
          <p:nvPr/>
        </p:nvSpPr>
        <p:spPr>
          <a:xfrm>
            <a:off x="9296400" y="5219701"/>
            <a:ext cx="1066800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6398443" y="4129088"/>
            <a:ext cx="2867025" cy="2867025"/>
          </a:xfrm>
          <a:custGeom>
            <a:avLst/>
            <a:gdLst/>
            <a:ahLst/>
            <a:cxnLst/>
            <a:rect l="l" t="t" r="r" b="b"/>
            <a:pathLst>
              <a:path w="2867025" h="2867025">
                <a:moveTo>
                  <a:pt x="0" y="0"/>
                </a:moveTo>
                <a:lnTo>
                  <a:pt x="2867025" y="0"/>
                </a:lnTo>
                <a:lnTo>
                  <a:pt x="2867025" y="2867025"/>
                </a:lnTo>
                <a:lnTo>
                  <a:pt x="0" y="28670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6578466" y="4153773"/>
            <a:ext cx="2513406" cy="25133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6452621" y="4062350"/>
            <a:ext cx="2743200" cy="2624455"/>
          </a:xfrm>
          <a:custGeom>
            <a:avLst/>
            <a:gdLst/>
            <a:ahLst/>
            <a:cxnLst/>
            <a:rect l="l" t="t" r="r" b="b"/>
            <a:pathLst>
              <a:path w="2743200" h="2624454">
                <a:moveTo>
                  <a:pt x="0" y="0"/>
                </a:moveTo>
                <a:lnTo>
                  <a:pt x="2743200" y="0"/>
                </a:lnTo>
                <a:lnTo>
                  <a:pt x="2743200" y="2624328"/>
                </a:lnTo>
                <a:lnTo>
                  <a:pt x="0" y="26243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7302366" y="5582286"/>
            <a:ext cx="1600200" cy="209550"/>
          </a:xfrm>
          <a:custGeom>
            <a:avLst/>
            <a:gdLst/>
            <a:ahLst/>
            <a:cxnLst/>
            <a:rect l="l" t="t" r="r" b="b"/>
            <a:pathLst>
              <a:path w="1600200" h="209550">
                <a:moveTo>
                  <a:pt x="0" y="208978"/>
                </a:moveTo>
                <a:lnTo>
                  <a:pt x="1600200" y="208978"/>
                </a:lnTo>
                <a:lnTo>
                  <a:pt x="1600200" y="0"/>
                </a:lnTo>
                <a:lnTo>
                  <a:pt x="0" y="0"/>
                </a:lnTo>
                <a:lnTo>
                  <a:pt x="0" y="208978"/>
                </a:lnTo>
                <a:close/>
              </a:path>
            </a:pathLst>
          </a:custGeom>
          <a:solidFill>
            <a:srgbClr val="FFF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7302366" y="4814164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20">
                <a:moveTo>
                  <a:pt x="0" y="744105"/>
                </a:moveTo>
                <a:lnTo>
                  <a:pt x="744093" y="744105"/>
                </a:lnTo>
                <a:lnTo>
                  <a:pt x="744093" y="0"/>
                </a:lnTo>
                <a:lnTo>
                  <a:pt x="0" y="0"/>
                </a:lnTo>
                <a:lnTo>
                  <a:pt x="0" y="744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7446510" y="4958322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29" h="455929">
                <a:moveTo>
                  <a:pt x="422033" y="0"/>
                </a:moveTo>
                <a:lnTo>
                  <a:pt x="33769" y="0"/>
                </a:lnTo>
                <a:lnTo>
                  <a:pt x="14246" y="527"/>
                </a:lnTo>
                <a:lnTo>
                  <a:pt x="4221" y="4221"/>
                </a:lnTo>
                <a:lnTo>
                  <a:pt x="527" y="14246"/>
                </a:lnTo>
                <a:lnTo>
                  <a:pt x="0" y="33769"/>
                </a:lnTo>
                <a:lnTo>
                  <a:pt x="0" y="422033"/>
                </a:lnTo>
                <a:lnTo>
                  <a:pt x="527" y="441556"/>
                </a:lnTo>
                <a:lnTo>
                  <a:pt x="4221" y="451581"/>
                </a:lnTo>
                <a:lnTo>
                  <a:pt x="14246" y="455275"/>
                </a:lnTo>
                <a:lnTo>
                  <a:pt x="33769" y="455803"/>
                </a:lnTo>
                <a:lnTo>
                  <a:pt x="422033" y="455803"/>
                </a:lnTo>
                <a:lnTo>
                  <a:pt x="441556" y="455275"/>
                </a:lnTo>
                <a:lnTo>
                  <a:pt x="451581" y="451581"/>
                </a:lnTo>
                <a:lnTo>
                  <a:pt x="455275" y="441556"/>
                </a:lnTo>
                <a:lnTo>
                  <a:pt x="455802" y="422033"/>
                </a:lnTo>
                <a:lnTo>
                  <a:pt x="455802" y="33769"/>
                </a:lnTo>
                <a:lnTo>
                  <a:pt x="455275" y="14246"/>
                </a:lnTo>
                <a:lnTo>
                  <a:pt x="451581" y="4221"/>
                </a:lnTo>
                <a:lnTo>
                  <a:pt x="441556" y="527"/>
                </a:lnTo>
                <a:lnTo>
                  <a:pt x="422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3812"/>
            <a:ext cx="4029862" cy="53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3" y="2425770"/>
            <a:ext cx="2349470" cy="6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88292" y="5173425"/>
            <a:ext cx="1671857" cy="369332"/>
          </a:xfrm>
          <a:prstGeom prst="rect">
            <a:avLst/>
          </a:prstGeom>
          <a:solidFill>
            <a:srgbClr val="FF0000"/>
          </a:solidFill>
          <a:effectLst>
            <a:outerShdw blurRad="50800" dist="76200" dir="822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YOUR BUSINESS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914400" y="412751"/>
            <a:ext cx="10363200" cy="71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3467">
                <a:ea typeface="FreightSans Pro Light"/>
              </a:rPr>
              <a:t>Nothing to install, nothing to train on.</a:t>
            </a:r>
          </a:p>
        </p:txBody>
      </p:sp>
      <p:sp>
        <p:nvSpPr>
          <p:cNvPr id="25603" name="Subtitle 22"/>
          <p:cNvSpPr>
            <a:spLocks noGrp="1"/>
          </p:cNvSpPr>
          <p:nvPr>
            <p:ph type="subTitle" idx="1"/>
          </p:nvPr>
        </p:nvSpPr>
        <p:spPr bwMode="auto">
          <a:xfrm>
            <a:off x="1828800" y="1056217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33">
                <a:ea typeface="FreightSans Pro Light"/>
              </a:rPr>
              <a:t>Tons of customers are using our program to find and buy at stores just like yours every single day.</a:t>
            </a:r>
          </a:p>
          <a:p>
            <a:endParaRPr lang="en-US" altLang="zh-TW" sz="1733">
              <a:ea typeface="FreightSans Pro Light"/>
            </a:endParaRP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967" y="859368"/>
            <a:ext cx="2222500" cy="22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909051" y="2438400"/>
            <a:ext cx="2550583" cy="3039533"/>
            <a:chOff x="6642244" y="1993526"/>
            <a:chExt cx="1912475" cy="2280117"/>
          </a:xfrm>
        </p:grpSpPr>
        <p:sp>
          <p:nvSpPr>
            <p:cNvPr id="25614" name="Subtitle 2"/>
            <p:cNvSpPr txBox="1">
              <a:spLocks/>
            </p:cNvSpPr>
            <p:nvPr/>
          </p:nvSpPr>
          <p:spPr bwMode="auto">
            <a:xfrm>
              <a:off x="6642244" y="3955402"/>
              <a:ext cx="1912475" cy="31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More Customers Pay You</a:t>
              </a:r>
            </a:p>
          </p:txBody>
        </p:sp>
        <p:grpSp>
          <p:nvGrpSpPr>
            <p:cNvPr id="25615" name="Group 12"/>
            <p:cNvGrpSpPr>
              <a:grpSpLocks/>
            </p:cNvGrpSpPr>
            <p:nvPr/>
          </p:nvGrpSpPr>
          <p:grpSpPr bwMode="auto">
            <a:xfrm>
              <a:off x="6691937" y="1993526"/>
              <a:ext cx="1689506" cy="1812868"/>
              <a:chOff x="9200429" y="-524746"/>
              <a:chExt cx="1689506" cy="1812868"/>
            </a:xfrm>
          </p:grpSpPr>
          <p:pic>
            <p:nvPicPr>
              <p:cNvPr id="25616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22401" y="-524746"/>
                <a:ext cx="1667534" cy="1667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7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6726" y="718999"/>
                <a:ext cx="370347" cy="368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8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5851" y="982316"/>
                <a:ext cx="497896" cy="305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9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0429" y="754343"/>
                <a:ext cx="464089" cy="298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661834" y="2595033"/>
            <a:ext cx="4663017" cy="2751667"/>
            <a:chOff x="2514925" y="1946097"/>
            <a:chExt cx="3498324" cy="2063855"/>
          </a:xfrm>
        </p:grpSpPr>
        <p:pic>
          <p:nvPicPr>
            <p:cNvPr id="256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25" y="1946097"/>
              <a:ext cx="3498324" cy="206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Subtitle 2"/>
            <p:cNvSpPr txBox="1">
              <a:spLocks/>
            </p:cNvSpPr>
            <p:nvPr/>
          </p:nvSpPr>
          <p:spPr bwMode="auto">
            <a:xfrm>
              <a:off x="2729022" y="2082426"/>
              <a:ext cx="3070130" cy="47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Nothing changes for you.</a:t>
              </a: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endParaRPr lang="en-US" altLang="zh-TW" sz="2000" b="1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endParaRPr lang="en-US" altLang="zh-TW" sz="200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endParaRPr lang="en-US" altLang="zh-TW" sz="200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</p:txBody>
        </p:sp>
        <p:pic>
          <p:nvPicPr>
            <p:cNvPr id="256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368" y="2401276"/>
              <a:ext cx="2285438" cy="8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Subtitle 2"/>
            <p:cNvSpPr txBox="1">
              <a:spLocks/>
            </p:cNvSpPr>
            <p:nvPr/>
          </p:nvSpPr>
          <p:spPr bwMode="auto">
            <a:xfrm>
              <a:off x="2591409" y="2641600"/>
              <a:ext cx="3340559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Guest always pays you full price. </a:t>
              </a: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No hardware or software needed.</a:t>
              </a: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</a:rPr>
                <a:t>No staff involvement or training.</a:t>
              </a:r>
            </a:p>
            <a:p>
              <a:pPr algn="ctr" defTabSz="60958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No changes, just additional revenue.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0033" y="2489201"/>
            <a:ext cx="2345267" cy="3170767"/>
            <a:chOff x="9401965" y="2505219"/>
            <a:chExt cx="1758391" cy="2379248"/>
          </a:xfrm>
        </p:grpSpPr>
        <p:sp>
          <p:nvSpPr>
            <p:cNvPr id="25608" name="Subtitle 2"/>
            <p:cNvSpPr txBox="1">
              <a:spLocks/>
            </p:cNvSpPr>
            <p:nvPr/>
          </p:nvSpPr>
          <p:spPr bwMode="auto">
            <a:xfrm>
              <a:off x="9401965" y="4472015"/>
              <a:ext cx="1758391" cy="41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1219170" fontAlgn="base">
                <a:lnSpc>
                  <a:spcPct val="90000"/>
                </a:lnSpc>
                <a:spcBef>
                  <a:spcPts val="1333"/>
                </a:spcBef>
                <a:spcAft>
                  <a:spcPct val="0"/>
                </a:spcAft>
              </a:pPr>
              <a:r>
                <a:rPr lang="en-US" altLang="zh-TW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No More Coupons &amp; Less efforts</a:t>
              </a:r>
            </a:p>
          </p:txBody>
        </p:sp>
        <p:pic>
          <p:nvPicPr>
            <p:cNvPr id="25609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652" y="2505219"/>
              <a:ext cx="1673929" cy="167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0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</TotalTime>
  <Words>508</Words>
  <Application>Microsoft Office PowerPoint</Application>
  <PresentationFormat>Widescreen</PresentationFormat>
  <Paragraphs>91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FreightSans Pro Light</vt:lpstr>
      <vt:lpstr>新細明體</vt:lpstr>
      <vt:lpstr>Roboto Light</vt:lpstr>
      <vt:lpstr>Arial</vt:lpstr>
      <vt:lpstr>Arial Black</vt:lpstr>
      <vt:lpstr>Calibri</vt:lpstr>
      <vt:lpstr>Calibri Light</vt:lpstr>
      <vt:lpstr>Roboto</vt:lpstr>
      <vt:lpstr>Tahoma</vt:lpstr>
      <vt:lpstr>Trebuchet MS</vt:lpstr>
      <vt:lpstr>Verdana</vt:lpstr>
      <vt:lpstr>Office Theme</vt:lpstr>
      <vt:lpstr>6_Custom Design</vt:lpstr>
      <vt:lpstr>3_Office Theme</vt:lpstr>
      <vt:lpstr>4_Office Theme</vt:lpstr>
      <vt:lpstr>           Syndication Promotion Playbook                   Get up to speed with the SHOP Local &amp; Syndication Partners’ platform.</vt:lpstr>
      <vt:lpstr>Bridging the Gap Frictionless Solution</vt:lpstr>
      <vt:lpstr>PowerPoint Presentation</vt:lpstr>
      <vt:lpstr>PowerPoint Presentation</vt:lpstr>
      <vt:lpstr>A few examples of where your store will be seen.</vt:lpstr>
      <vt:lpstr>A few examples of where your store will be seen.</vt:lpstr>
      <vt:lpstr>A few examples of where your store will be seen.</vt:lpstr>
      <vt:lpstr>A few examples of where your store will be seen.</vt:lpstr>
      <vt:lpstr>Nothing to install, nothing to train on.</vt:lpstr>
      <vt:lpstr>           The Merchant is Charged a Fee</vt:lpstr>
      <vt:lpstr>Transparent Reporting</vt:lpstr>
      <vt:lpstr>Transparent Reporting</vt:lpstr>
      <vt:lpstr>Transparent Reporting</vt:lpstr>
      <vt:lpstr>Transparent Reporting</vt:lpstr>
      <vt:lpstr>Transparent Reporting</vt:lpstr>
      <vt:lpstr>Online to Offline... Solved.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Mogl Client Integration</dc:title>
  <dc:creator>SHOP.COM</dc:creator>
  <cp:lastModifiedBy>Chifu Chen</cp:lastModifiedBy>
  <cp:revision>18</cp:revision>
  <dcterms:created xsi:type="dcterms:W3CDTF">2018-03-09T17:43:54Z</dcterms:created>
  <dcterms:modified xsi:type="dcterms:W3CDTF">2018-03-20T13:22:14Z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2017-10-01T00:00:00Z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2018-03-09T00:00:00Z</vt:filetime>
  </property>
</Properties>
</file>