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662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785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97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71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616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02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944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3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68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567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05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7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73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E4C8-E216-4F70-93B9-17DD2923741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CDFA3-D364-4713-AAAE-369F2F85A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26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w.shop.com/mpos_sinopac-v.xhtml" TargetMode="External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052">
            <a:off x="5458994" y="2230943"/>
            <a:ext cx="1052107" cy="3910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s://bank.sinopac.com/bsp/images/logo_bsp.g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6" r="52285"/>
          <a:stretch/>
        </p:blipFill>
        <p:spPr bwMode="auto">
          <a:xfrm>
            <a:off x="5029123" y="142394"/>
            <a:ext cx="1810317" cy="66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156019"/>
            <a:ext cx="1373854" cy="662522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262" y="8697817"/>
            <a:ext cx="2024374" cy="1208183"/>
          </a:xfrm>
          <a:prstGeom prst="rect">
            <a:avLst/>
          </a:prstGeom>
        </p:spPr>
      </p:pic>
      <p:pic>
        <p:nvPicPr>
          <p:cNvPr id="9" name="Picture 5" descr="OwnBusiness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6" y="8697817"/>
            <a:ext cx="2027719" cy="120818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-25857" y="-13624"/>
            <a:ext cx="36708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TW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mPOS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行動刷卡服務</a:t>
            </a:r>
            <a:r>
              <a:rPr lang="zh-TW" altLang="zh-TW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8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zh-TW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創造無限商機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44" y="1130576"/>
            <a:ext cx="68509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美安台灣與永豐銀行合作推出全新行動支付工具「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mPOS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只要結合您的手機或平板電腦即可接受信用卡交易。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-25859" y="2159646"/>
            <a:ext cx="5675415" cy="35802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刷卡</a:t>
            </a:r>
            <a:r>
              <a:rPr lang="zh-TW" altLang="zh-TW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機設置成本較</a:t>
            </a:r>
            <a: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</a:t>
            </a:r>
            <a:endParaRPr lang="en-US" altLang="zh-TW" b="1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</a:t>
            </a:r>
            <a:r>
              <a:rPr lang="zh-TW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較傳統每月需近萬元使用費的傳統刷卡機，您只需要支付一次性開辦費</a:t>
            </a:r>
            <a:r>
              <a:rPr lang="en-US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元及每月</a:t>
            </a:r>
            <a:r>
              <a:rPr lang="en-US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元使用費即可使用</a:t>
            </a:r>
            <a:r>
              <a:rPr lang="zh-TW" altLang="en-US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傳統</a:t>
            </a:r>
            <a:r>
              <a:rPr lang="zh-TW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刷卡機受限於空間及實體網路線要求，現在您可省下每月實體網路線的使用費及設置空間，讓您的店面空間運用更有彈性。</a:t>
            </a:r>
            <a:r>
              <a:rPr lang="en-US" altLang="zh-TW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12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備註：永豐銀行收單手續費，商家需另與永豐銀行議定</a:t>
            </a:r>
            <a:r>
              <a:rPr lang="zh-TW" altLang="zh-TW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迅速</a:t>
            </a:r>
            <a:r>
              <a:rPr lang="zh-TW" altLang="zh-TW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、完整的帳務服務</a:t>
            </a:r>
            <a: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完整</a:t>
            </a:r>
            <a:r>
              <a:rPr lang="zh-TW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即時的帳務明細，對帳更省時</a:t>
            </a: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迅速</a:t>
            </a:r>
            <a:r>
              <a:rPr lang="zh-TW" altLang="zh-TW" sz="16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的撥款流程，提供電子發票無紙化作業</a:t>
            </a: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 smtClean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-25857" y="6013467"/>
            <a:ext cx="688385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創造無限商機：</a:t>
            </a:r>
            <a:r>
              <a:rPr lang="zh-TW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當您可接受刷卡付款後，您便有機會申請加入美安台灣</a:t>
            </a:r>
            <a:r>
              <a:rPr lang="en-US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TW.SHOP.COM</a:t>
            </a: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之實體夥伴商店。將您的商店資訊刊登於</a:t>
            </a:r>
            <a:r>
              <a:rPr lang="en-US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TW.SHOP.COM</a:t>
            </a: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入口網站及美安行動商務</a:t>
            </a:r>
            <a:r>
              <a:rPr lang="en-US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APP</a:t>
            </a: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。更可以把握各種行銷企劃機會，刊登您最新的活動廣告，獲得絕佳曝光。</a:t>
            </a:r>
            <a:r>
              <a:rPr lang="zh-TW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申請流程：</a:t>
            </a:r>
            <a:br>
              <a:rPr lang="zh-TW" altLang="zh-TW" b="1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請至</a:t>
            </a:r>
            <a:r>
              <a:rPr lang="en-US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TW.SHOP.COM</a:t>
            </a:r>
            <a: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網頁下載專屬申請書。 </a:t>
            </a:r>
            <a:br>
              <a:rPr lang="zh-TW" altLang="zh-TW" sz="16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600" u="sng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8"/>
              </a:rPr>
              <a:t>http://tw.shop.com/mpos_sinopac-v.xhtml</a:t>
            </a:r>
            <a:r>
              <a:rPr lang="en-US" altLang="zh-TW" sz="1600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14" name="矩形 13"/>
          <p:cNvSpPr/>
          <p:nvPr/>
        </p:nvSpPr>
        <p:spPr>
          <a:xfrm>
            <a:off x="4051636" y="8606772"/>
            <a:ext cx="2822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詳閱網站及申請書說明，填寫完畢後寄至：</a:t>
            </a:r>
            <a:b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台北市中正區博愛路</a:t>
            </a:r>
            <a:r>
              <a:rPr lang="en-US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endParaRPr lang="en-US" altLang="zh-TW" sz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永豐銀行商店推廣科收 </a:t>
            </a:r>
            <a:b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將有永豐銀行專人與店家接洽</a:t>
            </a:r>
            <a:r>
              <a:rPr lang="zh-TW" altLang="en-US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收件後約</a:t>
            </a:r>
            <a:r>
              <a:rPr lang="en-US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個工作天即可開始</a:t>
            </a:r>
            <a:r>
              <a:rPr lang="zh-TW" altLang="en-US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zh-TW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刷卡</a:t>
            </a:r>
            <a:r>
              <a:rPr lang="zh-TW" altLang="en-US" sz="1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服務。</a:t>
            </a:r>
            <a:endParaRPr lang="en-US" altLang="zh-TW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9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113</Words>
  <Application>Microsoft Office PowerPoint</Application>
  <PresentationFormat>A4 紙張 (210x297 公釐)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mPOS行動刷卡服務  創造無限商機 美安台灣與永豐銀行合作推出全新行動支付工具「mPOS」，只要結合您的手機或平板電腦即可接受信用卡交易。   刷卡機設置成本較低： 相較傳統每月需近萬元使用費的傳統刷卡機，您只需要支付一次性開辦費500元及每月50元使用費即可使用 傳統刷卡機受限於空間及實體網路線要求，現在您可省下每月實體網路線的使用費及設置空間，讓您的店面空間運用更有彈性。 備註：永豐銀行收單手續費，商家需另與永豐銀行議定   迅速、完整的帳務服務： 完整即時的帳務明細，對帳更省時。 迅速的撥款流程，提供電子發票無紙化作業。   創造無限商機： 當您可接受刷卡付款後，您便有機會申請加入美安台灣TW.SHOP.COM之實體夥伴商店。將您的商店資訊刊登於TW.SHOP.COM入口網站及美安行動商務APP。更可以把握各種行銷企劃機會，刊登您最新的活動廣告，獲得絕佳曝光。   申請流程： 請至TW.SHOP.COM網頁下載專屬申請書。  http://tw.shop.com/mpos_sinopac-v.xhtml  詳閱網站及申請書說明，填寫完畢後請寄至： 台北市中正區博愛路17號12樓 永豐銀行商店推廣科收  之後將會有永豐銀行專人與店家接洽 收件後約10個工作天即可開始刷卡</dc:title>
  <dc:creator>Claire Ni</dc:creator>
  <cp:lastModifiedBy>Claire Ni</cp:lastModifiedBy>
  <cp:revision>6</cp:revision>
  <dcterms:created xsi:type="dcterms:W3CDTF">2015-12-16T05:27:27Z</dcterms:created>
  <dcterms:modified xsi:type="dcterms:W3CDTF">2015-12-16T08:54:53Z</dcterms:modified>
</cp:coreProperties>
</file>